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077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E5A650-1A38-4D3A-934F-5235BA75BC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C67A626-58AF-41D4-8467-B18D94D3B6C2}">
      <dgm:prSet/>
      <dgm:spPr/>
      <dgm:t>
        <a:bodyPr/>
        <a:lstStyle/>
        <a:p>
          <a:r>
            <a:rPr lang="en-US"/>
            <a:t>To compare cloud and on-premise deployment of HR systems in terms of:</a:t>
          </a:r>
        </a:p>
      </dgm:t>
    </dgm:pt>
    <dgm:pt modelId="{E2BC8574-6E9B-418E-9FB4-4C686BD82C6C}" type="parTrans" cxnId="{38F20464-5D41-49ED-B7C3-6B7E0141670B}">
      <dgm:prSet/>
      <dgm:spPr/>
      <dgm:t>
        <a:bodyPr/>
        <a:lstStyle/>
        <a:p>
          <a:endParaRPr lang="en-US"/>
        </a:p>
      </dgm:t>
    </dgm:pt>
    <dgm:pt modelId="{3FCFE06D-A89A-40F8-8039-F34DC312CFDD}" type="sibTrans" cxnId="{38F20464-5D41-49ED-B7C3-6B7E0141670B}">
      <dgm:prSet/>
      <dgm:spPr/>
      <dgm:t>
        <a:bodyPr/>
        <a:lstStyle/>
        <a:p>
          <a:endParaRPr lang="en-US"/>
        </a:p>
      </dgm:t>
    </dgm:pt>
    <dgm:pt modelId="{2861B6C7-F5DE-49D7-A3B4-AA5F5553CBBA}">
      <dgm:prSet/>
      <dgm:spPr/>
      <dgm:t>
        <a:bodyPr/>
        <a:lstStyle/>
        <a:p>
          <a:r>
            <a:rPr lang="en-US"/>
            <a:t>- Cost</a:t>
          </a:r>
        </a:p>
      </dgm:t>
    </dgm:pt>
    <dgm:pt modelId="{2BD8EE3B-8A3F-4161-9FBC-80867F1724BD}" type="parTrans" cxnId="{2ADA26EE-B970-447D-B4C7-26F3A1BF2021}">
      <dgm:prSet/>
      <dgm:spPr/>
      <dgm:t>
        <a:bodyPr/>
        <a:lstStyle/>
        <a:p>
          <a:endParaRPr lang="en-US"/>
        </a:p>
      </dgm:t>
    </dgm:pt>
    <dgm:pt modelId="{2FEEA3CD-EF4B-4211-9356-FCAC8BB2115B}" type="sibTrans" cxnId="{2ADA26EE-B970-447D-B4C7-26F3A1BF2021}">
      <dgm:prSet/>
      <dgm:spPr/>
      <dgm:t>
        <a:bodyPr/>
        <a:lstStyle/>
        <a:p>
          <a:endParaRPr lang="en-US"/>
        </a:p>
      </dgm:t>
    </dgm:pt>
    <dgm:pt modelId="{F454FA0D-1D4C-4996-AE42-6327319D9AC3}">
      <dgm:prSet/>
      <dgm:spPr/>
      <dgm:t>
        <a:bodyPr/>
        <a:lstStyle/>
        <a:p>
          <a:r>
            <a:rPr lang="en-US"/>
            <a:t>- Scalability</a:t>
          </a:r>
        </a:p>
      </dgm:t>
    </dgm:pt>
    <dgm:pt modelId="{56B13438-3327-41DD-B547-10D3C92443FC}" type="parTrans" cxnId="{6D3378B2-8380-4408-9BEE-4B1FD592363A}">
      <dgm:prSet/>
      <dgm:spPr/>
      <dgm:t>
        <a:bodyPr/>
        <a:lstStyle/>
        <a:p>
          <a:endParaRPr lang="en-US"/>
        </a:p>
      </dgm:t>
    </dgm:pt>
    <dgm:pt modelId="{EBCCACD7-E886-4EEE-A605-30EF1DA2663B}" type="sibTrans" cxnId="{6D3378B2-8380-4408-9BEE-4B1FD592363A}">
      <dgm:prSet/>
      <dgm:spPr/>
      <dgm:t>
        <a:bodyPr/>
        <a:lstStyle/>
        <a:p>
          <a:endParaRPr lang="en-US"/>
        </a:p>
      </dgm:t>
    </dgm:pt>
    <dgm:pt modelId="{5C45D48A-D21A-491B-A479-068F9F98EA05}">
      <dgm:prSet/>
      <dgm:spPr/>
      <dgm:t>
        <a:bodyPr/>
        <a:lstStyle/>
        <a:p>
          <a:r>
            <a:rPr lang="en-US"/>
            <a:t>- Data Control &amp; Security</a:t>
          </a:r>
        </a:p>
      </dgm:t>
    </dgm:pt>
    <dgm:pt modelId="{AF239AA7-4A0B-4A35-ACE5-F94FA0568CA8}" type="parTrans" cxnId="{D32C0F71-35B5-4617-9108-F0A0A8314A82}">
      <dgm:prSet/>
      <dgm:spPr/>
      <dgm:t>
        <a:bodyPr/>
        <a:lstStyle/>
        <a:p>
          <a:endParaRPr lang="en-US"/>
        </a:p>
      </dgm:t>
    </dgm:pt>
    <dgm:pt modelId="{5FD9ACA9-9B0F-488C-BA93-8DF91B7E8E9D}" type="sibTrans" cxnId="{D32C0F71-35B5-4617-9108-F0A0A8314A82}">
      <dgm:prSet/>
      <dgm:spPr/>
      <dgm:t>
        <a:bodyPr/>
        <a:lstStyle/>
        <a:p>
          <a:endParaRPr lang="en-US"/>
        </a:p>
      </dgm:t>
    </dgm:pt>
    <dgm:pt modelId="{9B623447-3287-4E68-9CAA-AF5F72E73B17}" type="pres">
      <dgm:prSet presAssocID="{28E5A650-1A38-4D3A-934F-5235BA75BC5F}" presName="root" presStyleCnt="0">
        <dgm:presLayoutVars>
          <dgm:dir/>
          <dgm:resizeHandles val="exact"/>
        </dgm:presLayoutVars>
      </dgm:prSet>
      <dgm:spPr/>
    </dgm:pt>
    <dgm:pt modelId="{EDFD7D22-C7CC-43F4-A7EC-6E71EC3CA3A8}" type="pres">
      <dgm:prSet presAssocID="{2C67A626-58AF-41D4-8467-B18D94D3B6C2}" presName="compNode" presStyleCnt="0"/>
      <dgm:spPr/>
    </dgm:pt>
    <dgm:pt modelId="{9031E252-0438-4FBA-8A5D-241EECADB13E}" type="pres">
      <dgm:prSet presAssocID="{2C67A626-58AF-41D4-8467-B18D94D3B6C2}" presName="bgRect" presStyleLbl="bgShp" presStyleIdx="0" presStyleCnt="4"/>
      <dgm:spPr/>
    </dgm:pt>
    <dgm:pt modelId="{606622B6-7B8C-4866-B376-25A8D0BB51F3}" type="pres">
      <dgm:prSet presAssocID="{2C67A626-58AF-41D4-8467-B18D94D3B6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42CAF2A-3264-43F3-9FA4-B856C9040246}" type="pres">
      <dgm:prSet presAssocID="{2C67A626-58AF-41D4-8467-B18D94D3B6C2}" presName="spaceRect" presStyleCnt="0"/>
      <dgm:spPr/>
    </dgm:pt>
    <dgm:pt modelId="{5AB67EE0-558E-4A5A-903C-8BE0D0A05E1C}" type="pres">
      <dgm:prSet presAssocID="{2C67A626-58AF-41D4-8467-B18D94D3B6C2}" presName="parTx" presStyleLbl="revTx" presStyleIdx="0" presStyleCnt="4">
        <dgm:presLayoutVars>
          <dgm:chMax val="0"/>
          <dgm:chPref val="0"/>
        </dgm:presLayoutVars>
      </dgm:prSet>
      <dgm:spPr/>
    </dgm:pt>
    <dgm:pt modelId="{65ABB773-3EFD-4D00-9CE0-3F961CCA69AD}" type="pres">
      <dgm:prSet presAssocID="{3FCFE06D-A89A-40F8-8039-F34DC312CFDD}" presName="sibTrans" presStyleCnt="0"/>
      <dgm:spPr/>
    </dgm:pt>
    <dgm:pt modelId="{148E670D-896B-4C0D-82EB-56F0E0A78F95}" type="pres">
      <dgm:prSet presAssocID="{2861B6C7-F5DE-49D7-A3B4-AA5F5553CBBA}" presName="compNode" presStyleCnt="0"/>
      <dgm:spPr/>
    </dgm:pt>
    <dgm:pt modelId="{CF1C438A-BC45-46DC-ADA3-DA9E1B6D9299}" type="pres">
      <dgm:prSet presAssocID="{2861B6C7-F5DE-49D7-A3B4-AA5F5553CBBA}" presName="bgRect" presStyleLbl="bgShp" presStyleIdx="1" presStyleCnt="4"/>
      <dgm:spPr/>
    </dgm:pt>
    <dgm:pt modelId="{A9B796A6-E32B-4095-AB77-09D2A010EF3A}" type="pres">
      <dgm:prSet presAssocID="{2861B6C7-F5DE-49D7-A3B4-AA5F5553C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A49CDEB-3FF5-4264-9A7D-1A0CAE71A279}" type="pres">
      <dgm:prSet presAssocID="{2861B6C7-F5DE-49D7-A3B4-AA5F5553CBBA}" presName="spaceRect" presStyleCnt="0"/>
      <dgm:spPr/>
    </dgm:pt>
    <dgm:pt modelId="{7E70939A-A1BB-4F95-BDE3-06A9CB785AEC}" type="pres">
      <dgm:prSet presAssocID="{2861B6C7-F5DE-49D7-A3B4-AA5F5553CBBA}" presName="parTx" presStyleLbl="revTx" presStyleIdx="1" presStyleCnt="4">
        <dgm:presLayoutVars>
          <dgm:chMax val="0"/>
          <dgm:chPref val="0"/>
        </dgm:presLayoutVars>
      </dgm:prSet>
      <dgm:spPr/>
    </dgm:pt>
    <dgm:pt modelId="{19FA9386-003A-4438-986A-EBD0A68890BE}" type="pres">
      <dgm:prSet presAssocID="{2FEEA3CD-EF4B-4211-9356-FCAC8BB2115B}" presName="sibTrans" presStyleCnt="0"/>
      <dgm:spPr/>
    </dgm:pt>
    <dgm:pt modelId="{7FA6A52E-F58C-4C05-AAF2-27D40C951941}" type="pres">
      <dgm:prSet presAssocID="{F454FA0D-1D4C-4996-AE42-6327319D9AC3}" presName="compNode" presStyleCnt="0"/>
      <dgm:spPr/>
    </dgm:pt>
    <dgm:pt modelId="{FEC10C77-B119-4F35-B0CB-DE637C1AB6C2}" type="pres">
      <dgm:prSet presAssocID="{F454FA0D-1D4C-4996-AE42-6327319D9AC3}" presName="bgRect" presStyleLbl="bgShp" presStyleIdx="2" presStyleCnt="4"/>
      <dgm:spPr/>
    </dgm:pt>
    <dgm:pt modelId="{81E931F3-9267-4B5F-A3CA-9F0D83A4BDB9}" type="pres">
      <dgm:prSet presAssocID="{F454FA0D-1D4C-4996-AE42-6327319D9A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A71F777-C25E-4C2E-9F78-D1C6BAC9A5B3}" type="pres">
      <dgm:prSet presAssocID="{F454FA0D-1D4C-4996-AE42-6327319D9AC3}" presName="spaceRect" presStyleCnt="0"/>
      <dgm:spPr/>
    </dgm:pt>
    <dgm:pt modelId="{414C51D0-8DB3-449A-80BF-120F902CBB75}" type="pres">
      <dgm:prSet presAssocID="{F454FA0D-1D4C-4996-AE42-6327319D9AC3}" presName="parTx" presStyleLbl="revTx" presStyleIdx="2" presStyleCnt="4">
        <dgm:presLayoutVars>
          <dgm:chMax val="0"/>
          <dgm:chPref val="0"/>
        </dgm:presLayoutVars>
      </dgm:prSet>
      <dgm:spPr/>
    </dgm:pt>
    <dgm:pt modelId="{6278E268-E405-490B-B437-C18D4816704B}" type="pres">
      <dgm:prSet presAssocID="{EBCCACD7-E886-4EEE-A605-30EF1DA2663B}" presName="sibTrans" presStyleCnt="0"/>
      <dgm:spPr/>
    </dgm:pt>
    <dgm:pt modelId="{8DE18181-9574-43C3-BFFA-5BC3ECF99790}" type="pres">
      <dgm:prSet presAssocID="{5C45D48A-D21A-491B-A479-068F9F98EA05}" presName="compNode" presStyleCnt="0"/>
      <dgm:spPr/>
    </dgm:pt>
    <dgm:pt modelId="{40FB35F7-27EC-49D5-B4AA-58C20FF93649}" type="pres">
      <dgm:prSet presAssocID="{5C45D48A-D21A-491B-A479-068F9F98EA05}" presName="bgRect" presStyleLbl="bgShp" presStyleIdx="3" presStyleCnt="4"/>
      <dgm:spPr/>
    </dgm:pt>
    <dgm:pt modelId="{F59D6CD2-2E86-4AE5-BD92-5CD429F48357}" type="pres">
      <dgm:prSet presAssocID="{5C45D48A-D21A-491B-A479-068F9F98EA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296E448-C989-4174-AFD9-92B19BF246A1}" type="pres">
      <dgm:prSet presAssocID="{5C45D48A-D21A-491B-A479-068F9F98EA05}" presName="spaceRect" presStyleCnt="0"/>
      <dgm:spPr/>
    </dgm:pt>
    <dgm:pt modelId="{96B39EBA-0B02-4DDC-B077-E54DE5864DA0}" type="pres">
      <dgm:prSet presAssocID="{5C45D48A-D21A-491B-A479-068F9F98EA0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6B1111-6651-4372-81B4-4604E25465A1}" type="presOf" srcId="{5C45D48A-D21A-491B-A479-068F9F98EA05}" destId="{96B39EBA-0B02-4DDC-B077-E54DE5864DA0}" srcOrd="0" destOrd="0" presId="urn:microsoft.com/office/officeart/2018/2/layout/IconVerticalSolidList"/>
    <dgm:cxn modelId="{38F20464-5D41-49ED-B7C3-6B7E0141670B}" srcId="{28E5A650-1A38-4D3A-934F-5235BA75BC5F}" destId="{2C67A626-58AF-41D4-8467-B18D94D3B6C2}" srcOrd="0" destOrd="0" parTransId="{E2BC8574-6E9B-418E-9FB4-4C686BD82C6C}" sibTransId="{3FCFE06D-A89A-40F8-8039-F34DC312CFDD}"/>
    <dgm:cxn modelId="{E1193049-8876-4277-AFCE-26E194552A6A}" type="presOf" srcId="{2C67A626-58AF-41D4-8467-B18D94D3B6C2}" destId="{5AB67EE0-558E-4A5A-903C-8BE0D0A05E1C}" srcOrd="0" destOrd="0" presId="urn:microsoft.com/office/officeart/2018/2/layout/IconVerticalSolidList"/>
    <dgm:cxn modelId="{A20A806F-F4E9-4568-9C49-907FDF039FC2}" type="presOf" srcId="{F454FA0D-1D4C-4996-AE42-6327319D9AC3}" destId="{414C51D0-8DB3-449A-80BF-120F902CBB75}" srcOrd="0" destOrd="0" presId="urn:microsoft.com/office/officeart/2018/2/layout/IconVerticalSolidList"/>
    <dgm:cxn modelId="{D32C0F71-35B5-4617-9108-F0A0A8314A82}" srcId="{28E5A650-1A38-4D3A-934F-5235BA75BC5F}" destId="{5C45D48A-D21A-491B-A479-068F9F98EA05}" srcOrd="3" destOrd="0" parTransId="{AF239AA7-4A0B-4A35-ACE5-F94FA0568CA8}" sibTransId="{5FD9ACA9-9B0F-488C-BA93-8DF91B7E8E9D}"/>
    <dgm:cxn modelId="{6D3378B2-8380-4408-9BEE-4B1FD592363A}" srcId="{28E5A650-1A38-4D3A-934F-5235BA75BC5F}" destId="{F454FA0D-1D4C-4996-AE42-6327319D9AC3}" srcOrd="2" destOrd="0" parTransId="{56B13438-3327-41DD-B547-10D3C92443FC}" sibTransId="{EBCCACD7-E886-4EEE-A605-30EF1DA2663B}"/>
    <dgm:cxn modelId="{2D94F1E8-BF34-4096-B9CF-1745F5C43098}" type="presOf" srcId="{2861B6C7-F5DE-49D7-A3B4-AA5F5553CBBA}" destId="{7E70939A-A1BB-4F95-BDE3-06A9CB785AEC}" srcOrd="0" destOrd="0" presId="urn:microsoft.com/office/officeart/2018/2/layout/IconVerticalSolidList"/>
    <dgm:cxn modelId="{2ADA26EE-B970-447D-B4C7-26F3A1BF2021}" srcId="{28E5A650-1A38-4D3A-934F-5235BA75BC5F}" destId="{2861B6C7-F5DE-49D7-A3B4-AA5F5553CBBA}" srcOrd="1" destOrd="0" parTransId="{2BD8EE3B-8A3F-4161-9FBC-80867F1724BD}" sibTransId="{2FEEA3CD-EF4B-4211-9356-FCAC8BB2115B}"/>
    <dgm:cxn modelId="{DBCF65F8-CD19-47D8-8065-72FB9BB86D20}" type="presOf" srcId="{28E5A650-1A38-4D3A-934F-5235BA75BC5F}" destId="{9B623447-3287-4E68-9CAA-AF5F72E73B17}" srcOrd="0" destOrd="0" presId="urn:microsoft.com/office/officeart/2018/2/layout/IconVerticalSolidList"/>
    <dgm:cxn modelId="{D1CF9AD0-9C79-46DD-93DC-E46F0FFA176C}" type="presParOf" srcId="{9B623447-3287-4E68-9CAA-AF5F72E73B17}" destId="{EDFD7D22-C7CC-43F4-A7EC-6E71EC3CA3A8}" srcOrd="0" destOrd="0" presId="urn:microsoft.com/office/officeart/2018/2/layout/IconVerticalSolidList"/>
    <dgm:cxn modelId="{D0D825FE-3645-4D7D-980E-883B4022FDBA}" type="presParOf" srcId="{EDFD7D22-C7CC-43F4-A7EC-6E71EC3CA3A8}" destId="{9031E252-0438-4FBA-8A5D-241EECADB13E}" srcOrd="0" destOrd="0" presId="urn:microsoft.com/office/officeart/2018/2/layout/IconVerticalSolidList"/>
    <dgm:cxn modelId="{FD9E0084-C088-4CA4-9400-42A23170D449}" type="presParOf" srcId="{EDFD7D22-C7CC-43F4-A7EC-6E71EC3CA3A8}" destId="{606622B6-7B8C-4866-B376-25A8D0BB51F3}" srcOrd="1" destOrd="0" presId="urn:microsoft.com/office/officeart/2018/2/layout/IconVerticalSolidList"/>
    <dgm:cxn modelId="{1F17A53A-C798-4368-B984-8916FF4E6CFB}" type="presParOf" srcId="{EDFD7D22-C7CC-43F4-A7EC-6E71EC3CA3A8}" destId="{B42CAF2A-3264-43F3-9FA4-B856C9040246}" srcOrd="2" destOrd="0" presId="urn:microsoft.com/office/officeart/2018/2/layout/IconVerticalSolidList"/>
    <dgm:cxn modelId="{A46397DA-3800-4C31-B4F8-F8EAFAC58874}" type="presParOf" srcId="{EDFD7D22-C7CC-43F4-A7EC-6E71EC3CA3A8}" destId="{5AB67EE0-558E-4A5A-903C-8BE0D0A05E1C}" srcOrd="3" destOrd="0" presId="urn:microsoft.com/office/officeart/2018/2/layout/IconVerticalSolidList"/>
    <dgm:cxn modelId="{03C7AB4C-5A28-4D98-9398-A61043BDC1A9}" type="presParOf" srcId="{9B623447-3287-4E68-9CAA-AF5F72E73B17}" destId="{65ABB773-3EFD-4D00-9CE0-3F961CCA69AD}" srcOrd="1" destOrd="0" presId="urn:microsoft.com/office/officeart/2018/2/layout/IconVerticalSolidList"/>
    <dgm:cxn modelId="{E19FB308-BC33-4366-9191-AF3155139227}" type="presParOf" srcId="{9B623447-3287-4E68-9CAA-AF5F72E73B17}" destId="{148E670D-896B-4C0D-82EB-56F0E0A78F95}" srcOrd="2" destOrd="0" presId="urn:microsoft.com/office/officeart/2018/2/layout/IconVerticalSolidList"/>
    <dgm:cxn modelId="{837A4511-6A56-48E2-9367-67F8FE9B3C59}" type="presParOf" srcId="{148E670D-896B-4C0D-82EB-56F0E0A78F95}" destId="{CF1C438A-BC45-46DC-ADA3-DA9E1B6D9299}" srcOrd="0" destOrd="0" presId="urn:microsoft.com/office/officeart/2018/2/layout/IconVerticalSolidList"/>
    <dgm:cxn modelId="{2CA8E717-5626-426E-BDD3-855735F4F1B5}" type="presParOf" srcId="{148E670D-896B-4C0D-82EB-56F0E0A78F95}" destId="{A9B796A6-E32B-4095-AB77-09D2A010EF3A}" srcOrd="1" destOrd="0" presId="urn:microsoft.com/office/officeart/2018/2/layout/IconVerticalSolidList"/>
    <dgm:cxn modelId="{FF8F894A-D61D-48A5-8198-CB9A32CC27E2}" type="presParOf" srcId="{148E670D-896B-4C0D-82EB-56F0E0A78F95}" destId="{4A49CDEB-3FF5-4264-9A7D-1A0CAE71A279}" srcOrd="2" destOrd="0" presId="urn:microsoft.com/office/officeart/2018/2/layout/IconVerticalSolidList"/>
    <dgm:cxn modelId="{0C22F03D-A3A9-4ACF-88CA-40F1B0A55B94}" type="presParOf" srcId="{148E670D-896B-4C0D-82EB-56F0E0A78F95}" destId="{7E70939A-A1BB-4F95-BDE3-06A9CB785AEC}" srcOrd="3" destOrd="0" presId="urn:microsoft.com/office/officeart/2018/2/layout/IconVerticalSolidList"/>
    <dgm:cxn modelId="{31BF3823-CA44-4750-B39E-3677EBF091ED}" type="presParOf" srcId="{9B623447-3287-4E68-9CAA-AF5F72E73B17}" destId="{19FA9386-003A-4438-986A-EBD0A68890BE}" srcOrd="3" destOrd="0" presId="urn:microsoft.com/office/officeart/2018/2/layout/IconVerticalSolidList"/>
    <dgm:cxn modelId="{9C3381B7-ADB4-4C72-9E92-DAB5C2342CF4}" type="presParOf" srcId="{9B623447-3287-4E68-9CAA-AF5F72E73B17}" destId="{7FA6A52E-F58C-4C05-AAF2-27D40C951941}" srcOrd="4" destOrd="0" presId="urn:microsoft.com/office/officeart/2018/2/layout/IconVerticalSolidList"/>
    <dgm:cxn modelId="{2148C648-4290-4C41-BC3D-58A233461EAB}" type="presParOf" srcId="{7FA6A52E-F58C-4C05-AAF2-27D40C951941}" destId="{FEC10C77-B119-4F35-B0CB-DE637C1AB6C2}" srcOrd="0" destOrd="0" presId="urn:microsoft.com/office/officeart/2018/2/layout/IconVerticalSolidList"/>
    <dgm:cxn modelId="{1C8F87F9-E602-4319-A3E7-127EB1F4A721}" type="presParOf" srcId="{7FA6A52E-F58C-4C05-AAF2-27D40C951941}" destId="{81E931F3-9267-4B5F-A3CA-9F0D83A4BDB9}" srcOrd="1" destOrd="0" presId="urn:microsoft.com/office/officeart/2018/2/layout/IconVerticalSolidList"/>
    <dgm:cxn modelId="{9D06E1F0-86B9-4AF2-9BB4-1FA31A613D28}" type="presParOf" srcId="{7FA6A52E-F58C-4C05-AAF2-27D40C951941}" destId="{4A71F777-C25E-4C2E-9F78-D1C6BAC9A5B3}" srcOrd="2" destOrd="0" presId="urn:microsoft.com/office/officeart/2018/2/layout/IconVerticalSolidList"/>
    <dgm:cxn modelId="{AC3FA4BF-20B6-4C0A-8771-5BDC1402B9A0}" type="presParOf" srcId="{7FA6A52E-F58C-4C05-AAF2-27D40C951941}" destId="{414C51D0-8DB3-449A-80BF-120F902CBB75}" srcOrd="3" destOrd="0" presId="urn:microsoft.com/office/officeart/2018/2/layout/IconVerticalSolidList"/>
    <dgm:cxn modelId="{CE0FA637-7F7C-4E89-A766-63790CD6F563}" type="presParOf" srcId="{9B623447-3287-4E68-9CAA-AF5F72E73B17}" destId="{6278E268-E405-490B-B437-C18D4816704B}" srcOrd="5" destOrd="0" presId="urn:microsoft.com/office/officeart/2018/2/layout/IconVerticalSolidList"/>
    <dgm:cxn modelId="{626AA6EE-28E8-4D04-92A8-0002C9172A10}" type="presParOf" srcId="{9B623447-3287-4E68-9CAA-AF5F72E73B17}" destId="{8DE18181-9574-43C3-BFFA-5BC3ECF99790}" srcOrd="6" destOrd="0" presId="urn:microsoft.com/office/officeart/2018/2/layout/IconVerticalSolidList"/>
    <dgm:cxn modelId="{78ECCD01-2F13-4EE9-91BF-BC955EF05C5A}" type="presParOf" srcId="{8DE18181-9574-43C3-BFFA-5BC3ECF99790}" destId="{40FB35F7-27EC-49D5-B4AA-58C20FF93649}" srcOrd="0" destOrd="0" presId="urn:microsoft.com/office/officeart/2018/2/layout/IconVerticalSolidList"/>
    <dgm:cxn modelId="{42DC05B8-85C4-4C51-99CE-08463C21AC24}" type="presParOf" srcId="{8DE18181-9574-43C3-BFFA-5BC3ECF99790}" destId="{F59D6CD2-2E86-4AE5-BD92-5CD429F48357}" srcOrd="1" destOrd="0" presId="urn:microsoft.com/office/officeart/2018/2/layout/IconVerticalSolidList"/>
    <dgm:cxn modelId="{F5447B28-3558-434A-A86F-4998551E1CA5}" type="presParOf" srcId="{8DE18181-9574-43C3-BFFA-5BC3ECF99790}" destId="{6296E448-C989-4174-AFD9-92B19BF246A1}" srcOrd="2" destOrd="0" presId="urn:microsoft.com/office/officeart/2018/2/layout/IconVerticalSolidList"/>
    <dgm:cxn modelId="{743A630A-1441-46F7-8658-2DE0AD4BDB7A}" type="presParOf" srcId="{8DE18181-9574-43C3-BFFA-5BC3ECF99790}" destId="{96B39EBA-0B02-4DDC-B077-E54DE5864D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4E540-4280-421C-BCEC-3C8B9E1BD21D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D7E9F6-77A7-4ECA-82BC-D484C32A8F4B}">
      <dgm:prSet/>
      <dgm:spPr/>
      <dgm:t>
        <a:bodyPr/>
        <a:lstStyle/>
        <a:p>
          <a:pPr>
            <a:defRPr cap="all"/>
          </a:pPr>
          <a:r>
            <a:rPr lang="en-US" dirty="0"/>
            <a:t>Cloud:</a:t>
          </a:r>
        </a:p>
      </dgm:t>
    </dgm:pt>
    <dgm:pt modelId="{CECE7DD7-F13F-457C-9790-ECD1217D5646}" type="parTrans" cxnId="{9FEE49E0-6B5A-4FC0-9D9B-FF0D5C326360}">
      <dgm:prSet/>
      <dgm:spPr/>
      <dgm:t>
        <a:bodyPr/>
        <a:lstStyle/>
        <a:p>
          <a:endParaRPr lang="en-US"/>
        </a:p>
      </dgm:t>
    </dgm:pt>
    <dgm:pt modelId="{4089C3D5-0B7A-4735-9E56-DCD902A8E8E2}" type="sibTrans" cxnId="{9FEE49E0-6B5A-4FC0-9D9B-FF0D5C326360}">
      <dgm:prSet/>
      <dgm:spPr/>
      <dgm:t>
        <a:bodyPr/>
        <a:lstStyle/>
        <a:p>
          <a:endParaRPr lang="en-US"/>
        </a:p>
      </dgm:t>
    </dgm:pt>
    <dgm:pt modelId="{2D86CEDF-9831-4C79-8500-BEB69E615277}">
      <dgm:prSet/>
      <dgm:spPr/>
      <dgm:t>
        <a:bodyPr/>
        <a:lstStyle/>
        <a:p>
          <a:pPr>
            <a:defRPr cap="all"/>
          </a:pPr>
          <a:r>
            <a:rPr lang="en-US" dirty="0"/>
            <a:t>- Easily scales with auto-scaling and load balancers</a:t>
          </a:r>
        </a:p>
      </dgm:t>
    </dgm:pt>
    <dgm:pt modelId="{E04A267B-3FFA-43BE-B77D-B64E9C36E858}" type="parTrans" cxnId="{7612B2CA-1117-4017-815C-AE8A5A289BE9}">
      <dgm:prSet/>
      <dgm:spPr/>
      <dgm:t>
        <a:bodyPr/>
        <a:lstStyle/>
        <a:p>
          <a:endParaRPr lang="en-US"/>
        </a:p>
      </dgm:t>
    </dgm:pt>
    <dgm:pt modelId="{CBA9107C-357B-4C84-B224-66514E18F6C7}" type="sibTrans" cxnId="{7612B2CA-1117-4017-815C-AE8A5A289BE9}">
      <dgm:prSet/>
      <dgm:spPr/>
      <dgm:t>
        <a:bodyPr/>
        <a:lstStyle/>
        <a:p>
          <a:endParaRPr lang="en-US"/>
        </a:p>
      </dgm:t>
    </dgm:pt>
    <dgm:pt modelId="{598F4DD5-8E2A-4086-9F37-E7AA046993BA}">
      <dgm:prSet/>
      <dgm:spPr/>
      <dgm:t>
        <a:bodyPr/>
        <a:lstStyle/>
        <a:p>
          <a:pPr>
            <a:defRPr cap="all"/>
          </a:pPr>
          <a:r>
            <a:rPr lang="en-US"/>
            <a:t>On-Premise:</a:t>
          </a:r>
        </a:p>
      </dgm:t>
    </dgm:pt>
    <dgm:pt modelId="{5BB1D552-D0E8-45EF-8CF5-344D290CC4EC}" type="parTrans" cxnId="{03751435-F4C2-43D3-AF87-F3AF226018F6}">
      <dgm:prSet/>
      <dgm:spPr/>
      <dgm:t>
        <a:bodyPr/>
        <a:lstStyle/>
        <a:p>
          <a:endParaRPr lang="en-US"/>
        </a:p>
      </dgm:t>
    </dgm:pt>
    <dgm:pt modelId="{31467190-1914-4195-8FF6-818F6DE82CCE}" type="sibTrans" cxnId="{03751435-F4C2-43D3-AF87-F3AF226018F6}">
      <dgm:prSet/>
      <dgm:spPr/>
      <dgm:t>
        <a:bodyPr/>
        <a:lstStyle/>
        <a:p>
          <a:endParaRPr lang="en-US"/>
        </a:p>
      </dgm:t>
    </dgm:pt>
    <dgm:pt modelId="{778E92DA-06E9-4981-AC76-9A6CAAADED49}">
      <dgm:prSet/>
      <dgm:spPr/>
      <dgm:t>
        <a:bodyPr/>
        <a:lstStyle/>
        <a:p>
          <a:pPr>
            <a:defRPr cap="all"/>
          </a:pPr>
          <a:r>
            <a:rPr lang="en-US" dirty="0"/>
            <a:t>- Limited by hardware</a:t>
          </a:r>
        </a:p>
      </dgm:t>
    </dgm:pt>
    <dgm:pt modelId="{556D5610-D3E7-4C9C-963E-911415DB6607}" type="parTrans" cxnId="{FB2C2FA5-97EF-4A0A-9032-253FFF8E1253}">
      <dgm:prSet/>
      <dgm:spPr/>
      <dgm:t>
        <a:bodyPr/>
        <a:lstStyle/>
        <a:p>
          <a:endParaRPr lang="en-US"/>
        </a:p>
      </dgm:t>
    </dgm:pt>
    <dgm:pt modelId="{5B3DBE97-FE81-4C6A-BF7C-864E5745BB3F}" type="sibTrans" cxnId="{FB2C2FA5-97EF-4A0A-9032-253FFF8E1253}">
      <dgm:prSet/>
      <dgm:spPr/>
      <dgm:t>
        <a:bodyPr/>
        <a:lstStyle/>
        <a:p>
          <a:endParaRPr lang="en-US"/>
        </a:p>
      </dgm:t>
    </dgm:pt>
    <dgm:pt modelId="{6D7112C3-893B-41B2-9415-4053791CF812}">
      <dgm:prSet/>
      <dgm:spPr/>
      <dgm:t>
        <a:bodyPr/>
        <a:lstStyle/>
        <a:p>
          <a:pPr>
            <a:defRPr cap="all"/>
          </a:pPr>
          <a:r>
            <a:rPr lang="en-US" dirty="0"/>
            <a:t>- Requires manual intervention and hardware upgrades</a:t>
          </a:r>
        </a:p>
      </dgm:t>
    </dgm:pt>
    <dgm:pt modelId="{A0C8756A-96C3-414F-9853-C9315296F46B}" type="parTrans" cxnId="{568336BD-475C-46B8-9977-F8C108786A90}">
      <dgm:prSet/>
      <dgm:spPr/>
      <dgm:t>
        <a:bodyPr/>
        <a:lstStyle/>
        <a:p>
          <a:endParaRPr lang="en-US"/>
        </a:p>
      </dgm:t>
    </dgm:pt>
    <dgm:pt modelId="{70908E65-2D38-4B8D-AEBC-289FF4C432FC}" type="sibTrans" cxnId="{568336BD-475C-46B8-9977-F8C108786A90}">
      <dgm:prSet/>
      <dgm:spPr/>
      <dgm:t>
        <a:bodyPr/>
        <a:lstStyle/>
        <a:p>
          <a:endParaRPr lang="en-US"/>
        </a:p>
      </dgm:t>
    </dgm:pt>
    <dgm:pt modelId="{5F1846B3-2E4A-46D6-825C-10804F77A13B}" type="pres">
      <dgm:prSet presAssocID="{6A84E540-4280-421C-BCEC-3C8B9E1BD21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90C0321-D69A-4389-A61C-73BE99E9475D}" type="pres">
      <dgm:prSet presAssocID="{6D7112C3-893B-41B2-9415-4053791CF812}" presName="Accent5" presStyleCnt="0"/>
      <dgm:spPr/>
    </dgm:pt>
    <dgm:pt modelId="{A41B5844-2D58-4408-AAF1-343C25A1EAA3}" type="pres">
      <dgm:prSet presAssocID="{6D7112C3-893B-41B2-9415-4053791CF812}" presName="Accent" presStyleLbl="node1" presStyleIdx="0" presStyleCnt="10" custLinFactNeighborX="-69456" custLinFactNeighborY="59560"/>
      <dgm:spPr/>
    </dgm:pt>
    <dgm:pt modelId="{C0536A67-7979-4251-B728-63E77FD69D52}" type="pres">
      <dgm:prSet presAssocID="{6D7112C3-893B-41B2-9415-4053791CF812}" presName="ParentBackground5" presStyleCnt="0"/>
      <dgm:spPr/>
    </dgm:pt>
    <dgm:pt modelId="{59326391-A9B1-48A5-AA1B-9785E80E327D}" type="pres">
      <dgm:prSet presAssocID="{6D7112C3-893B-41B2-9415-4053791CF812}" presName="ParentBackground" presStyleLbl="node1" presStyleIdx="1" presStyleCnt="10" custLinFactNeighborX="-76849" custLinFactNeighborY="63000"/>
      <dgm:spPr/>
    </dgm:pt>
    <dgm:pt modelId="{875DC33D-524B-4FD1-8E5B-AD5B1121636E}" type="pres">
      <dgm:prSet presAssocID="{6D7112C3-893B-41B2-9415-4053791CF812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0EA22B2B-D1BE-4C05-B4DB-E71E715F3D43}" type="pres">
      <dgm:prSet presAssocID="{778E92DA-06E9-4981-AC76-9A6CAAADED49}" presName="Accent4" presStyleCnt="0"/>
      <dgm:spPr/>
    </dgm:pt>
    <dgm:pt modelId="{72E6130C-3A40-41A7-B0CE-1EEFF162101B}" type="pres">
      <dgm:prSet presAssocID="{778E92DA-06E9-4981-AC76-9A6CAAADED49}" presName="Accent" presStyleLbl="node1" presStyleIdx="2" presStyleCnt="10" custLinFactNeighborX="-48580" custLinFactNeighborY="43367"/>
      <dgm:spPr/>
    </dgm:pt>
    <dgm:pt modelId="{57938861-D71D-44F5-9D35-81AF6B9CE16D}" type="pres">
      <dgm:prSet presAssocID="{778E92DA-06E9-4981-AC76-9A6CAAADED49}" presName="ParentBackground4" presStyleCnt="0"/>
      <dgm:spPr/>
    </dgm:pt>
    <dgm:pt modelId="{4F6FE595-F9B2-4004-BF6B-B7AEE7707E04}" type="pres">
      <dgm:prSet presAssocID="{778E92DA-06E9-4981-AC76-9A6CAAADED49}" presName="ParentBackground" presStyleLbl="node1" presStyleIdx="3" presStyleCnt="10" custLinFactNeighborX="-72473" custLinFactNeighborY="65444"/>
      <dgm:spPr/>
    </dgm:pt>
    <dgm:pt modelId="{1B10C96C-33ED-431A-8D0D-46648FF1475E}" type="pres">
      <dgm:prSet presAssocID="{778E92DA-06E9-4981-AC76-9A6CAAADED49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D9A3FF-F18E-4C74-B416-91793A089460}" type="pres">
      <dgm:prSet presAssocID="{598F4DD5-8E2A-4086-9F37-E7AA046993BA}" presName="Accent3" presStyleCnt="0"/>
      <dgm:spPr/>
    </dgm:pt>
    <dgm:pt modelId="{8BAD632C-9CE2-4838-900C-2936FD1F51AE}" type="pres">
      <dgm:prSet presAssocID="{598F4DD5-8E2A-4086-9F37-E7AA046993BA}" presName="Accent" presStyleLbl="node1" presStyleIdx="4" presStyleCnt="10" custLinFactNeighborX="-45891" custLinFactNeighborY="41934"/>
      <dgm:spPr/>
    </dgm:pt>
    <dgm:pt modelId="{B469AC09-4221-4BF1-B03A-5EE71C8082EF}" type="pres">
      <dgm:prSet presAssocID="{598F4DD5-8E2A-4086-9F37-E7AA046993BA}" presName="ParentBackground3" presStyleCnt="0"/>
      <dgm:spPr/>
    </dgm:pt>
    <dgm:pt modelId="{6650BD70-621E-4BE5-8A3B-AA8756ED53C4}" type="pres">
      <dgm:prSet presAssocID="{598F4DD5-8E2A-4086-9F37-E7AA046993BA}" presName="ParentBackground" presStyleLbl="node1" presStyleIdx="5" presStyleCnt="10" custLinFactNeighborX="-70604" custLinFactNeighborY="63272"/>
      <dgm:spPr/>
    </dgm:pt>
    <dgm:pt modelId="{AA7B42B2-99C1-4187-8A10-29FC7EA6A74D}" type="pres">
      <dgm:prSet presAssocID="{598F4DD5-8E2A-4086-9F37-E7AA046993BA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7404706-D36A-4CC6-A456-54451744FBCD}" type="pres">
      <dgm:prSet presAssocID="{2D86CEDF-9831-4C79-8500-BEB69E615277}" presName="Accent2" presStyleCnt="0"/>
      <dgm:spPr/>
    </dgm:pt>
    <dgm:pt modelId="{2AAE37B5-D43C-4F75-9272-6837F1C8A4E6}" type="pres">
      <dgm:prSet presAssocID="{2D86CEDF-9831-4C79-8500-BEB69E615277}" presName="Accent" presStyleLbl="node1" presStyleIdx="6" presStyleCnt="10" custFlipVert="1" custFlipHor="1" custScaleX="116503" custScaleY="104150" custLinFactNeighborX="6302" custLinFactNeighborY="-47343"/>
      <dgm:spPr/>
    </dgm:pt>
    <dgm:pt modelId="{7D82ED03-7777-49E7-BB3C-DA8A460D4A23}" type="pres">
      <dgm:prSet presAssocID="{2D86CEDF-9831-4C79-8500-BEB69E615277}" presName="ParentBackground2" presStyleCnt="0"/>
      <dgm:spPr/>
    </dgm:pt>
    <dgm:pt modelId="{3910D674-B5C8-4AD1-B752-1AE630DFEB21}" type="pres">
      <dgm:prSet presAssocID="{2D86CEDF-9831-4C79-8500-BEB69E615277}" presName="ParentBackground" presStyleLbl="node1" presStyleIdx="7" presStyleCnt="10" custLinFactNeighborX="1629" custLinFactNeighborY="-73048"/>
      <dgm:spPr/>
    </dgm:pt>
    <dgm:pt modelId="{8FDBE181-F519-4635-A5E8-5F5413F9D8B7}" type="pres">
      <dgm:prSet presAssocID="{2D86CEDF-9831-4C79-8500-BEB69E615277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0350B23-7721-4612-9D2A-454A00F754F4}" type="pres">
      <dgm:prSet presAssocID="{FCD7E9F6-77A7-4ECA-82BC-D484C32A8F4B}" presName="Accent1" presStyleCnt="0"/>
      <dgm:spPr/>
    </dgm:pt>
    <dgm:pt modelId="{26FF7BEE-9222-42B0-A1F2-2FACCE207EB9}" type="pres">
      <dgm:prSet presAssocID="{FCD7E9F6-77A7-4ECA-82BC-D484C32A8F4B}" presName="Accent" presStyleLbl="node1" presStyleIdx="8" presStyleCnt="10" custLinFactNeighborX="-259" custLinFactNeighborY="-48829"/>
      <dgm:spPr/>
    </dgm:pt>
    <dgm:pt modelId="{A78FA617-21ED-41B8-A907-3127370A7383}" type="pres">
      <dgm:prSet presAssocID="{FCD7E9F6-77A7-4ECA-82BC-D484C32A8F4B}" presName="ParentBackground1" presStyleCnt="0"/>
      <dgm:spPr/>
    </dgm:pt>
    <dgm:pt modelId="{6D6C1B23-48B9-4343-BB45-7B6E7705A674}" type="pres">
      <dgm:prSet presAssocID="{FCD7E9F6-77A7-4ECA-82BC-D484C32A8F4B}" presName="ParentBackground" presStyleLbl="node1" presStyleIdx="9" presStyleCnt="10" custLinFactNeighborX="2716" custLinFactNeighborY="-72505"/>
      <dgm:spPr/>
    </dgm:pt>
    <dgm:pt modelId="{6C0EDA96-C7F6-4696-850B-179FA433CB8E}" type="pres">
      <dgm:prSet presAssocID="{FCD7E9F6-77A7-4ECA-82BC-D484C32A8F4B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F4D6C03-09B6-4C53-95B4-EEF98A4BC07E}" type="presOf" srcId="{598F4DD5-8E2A-4086-9F37-E7AA046993BA}" destId="{AA7B42B2-99C1-4187-8A10-29FC7EA6A74D}" srcOrd="1" destOrd="0" presId="urn:microsoft.com/office/officeart/2018/layout/CircleProcess"/>
    <dgm:cxn modelId="{C15D6808-198C-4A82-BC1C-13797433F7D1}" type="presOf" srcId="{6A84E540-4280-421C-BCEC-3C8B9E1BD21D}" destId="{5F1846B3-2E4A-46D6-825C-10804F77A13B}" srcOrd="0" destOrd="0" presId="urn:microsoft.com/office/officeart/2018/layout/CircleProcess"/>
    <dgm:cxn modelId="{F941AF12-A12B-4A1A-B27F-7AB3E54BB13B}" type="presOf" srcId="{6D7112C3-893B-41B2-9415-4053791CF812}" destId="{875DC33D-524B-4FD1-8E5B-AD5B1121636E}" srcOrd="1" destOrd="0" presId="urn:microsoft.com/office/officeart/2018/layout/CircleProcess"/>
    <dgm:cxn modelId="{07A0DE32-FD5E-4F4C-864D-27B831FF772E}" type="presOf" srcId="{2D86CEDF-9831-4C79-8500-BEB69E615277}" destId="{8FDBE181-F519-4635-A5E8-5F5413F9D8B7}" srcOrd="1" destOrd="0" presId="urn:microsoft.com/office/officeart/2018/layout/CircleProcess"/>
    <dgm:cxn modelId="{03751435-F4C2-43D3-AF87-F3AF226018F6}" srcId="{6A84E540-4280-421C-BCEC-3C8B9E1BD21D}" destId="{598F4DD5-8E2A-4086-9F37-E7AA046993BA}" srcOrd="2" destOrd="0" parTransId="{5BB1D552-D0E8-45EF-8CF5-344D290CC4EC}" sibTransId="{31467190-1914-4195-8FF6-818F6DE82CCE}"/>
    <dgm:cxn modelId="{5E18183B-31AC-4FD4-9788-58C5862261AE}" type="presOf" srcId="{FCD7E9F6-77A7-4ECA-82BC-D484C32A8F4B}" destId="{6C0EDA96-C7F6-4696-850B-179FA433CB8E}" srcOrd="1" destOrd="0" presId="urn:microsoft.com/office/officeart/2018/layout/CircleProcess"/>
    <dgm:cxn modelId="{21F6346F-E4E7-40A1-80FB-2C5385AEA52F}" type="presOf" srcId="{6D7112C3-893B-41B2-9415-4053791CF812}" destId="{59326391-A9B1-48A5-AA1B-9785E80E327D}" srcOrd="0" destOrd="0" presId="urn:microsoft.com/office/officeart/2018/layout/CircleProcess"/>
    <dgm:cxn modelId="{1A1D637C-0D6A-4AE2-9810-6F2C70C05E7D}" type="presOf" srcId="{FCD7E9F6-77A7-4ECA-82BC-D484C32A8F4B}" destId="{6D6C1B23-48B9-4343-BB45-7B6E7705A674}" srcOrd="0" destOrd="0" presId="urn:microsoft.com/office/officeart/2018/layout/CircleProcess"/>
    <dgm:cxn modelId="{BA99DB88-CF41-43CB-BC79-9382922CA83D}" type="presOf" srcId="{778E92DA-06E9-4981-AC76-9A6CAAADED49}" destId="{4F6FE595-F9B2-4004-BF6B-B7AEE7707E04}" srcOrd="0" destOrd="0" presId="urn:microsoft.com/office/officeart/2018/layout/CircleProcess"/>
    <dgm:cxn modelId="{FB2C2FA5-97EF-4A0A-9032-253FFF8E1253}" srcId="{6A84E540-4280-421C-BCEC-3C8B9E1BD21D}" destId="{778E92DA-06E9-4981-AC76-9A6CAAADED49}" srcOrd="3" destOrd="0" parTransId="{556D5610-D3E7-4C9C-963E-911415DB6607}" sibTransId="{5B3DBE97-FE81-4C6A-BF7C-864E5745BB3F}"/>
    <dgm:cxn modelId="{2A3701B9-27AF-422B-93D0-8D10991A088E}" type="presOf" srcId="{2D86CEDF-9831-4C79-8500-BEB69E615277}" destId="{3910D674-B5C8-4AD1-B752-1AE630DFEB21}" srcOrd="0" destOrd="0" presId="urn:microsoft.com/office/officeart/2018/layout/CircleProcess"/>
    <dgm:cxn modelId="{568336BD-475C-46B8-9977-F8C108786A90}" srcId="{6A84E540-4280-421C-BCEC-3C8B9E1BD21D}" destId="{6D7112C3-893B-41B2-9415-4053791CF812}" srcOrd="4" destOrd="0" parTransId="{A0C8756A-96C3-414F-9853-C9315296F46B}" sibTransId="{70908E65-2D38-4B8D-AEBC-289FF4C432FC}"/>
    <dgm:cxn modelId="{7612B2CA-1117-4017-815C-AE8A5A289BE9}" srcId="{6A84E540-4280-421C-BCEC-3C8B9E1BD21D}" destId="{2D86CEDF-9831-4C79-8500-BEB69E615277}" srcOrd="1" destOrd="0" parTransId="{E04A267B-3FFA-43BE-B77D-B64E9C36E858}" sibTransId="{CBA9107C-357B-4C84-B224-66514E18F6C7}"/>
    <dgm:cxn modelId="{74B102DA-A53D-4765-9013-5DDCC720CB4E}" type="presOf" srcId="{598F4DD5-8E2A-4086-9F37-E7AA046993BA}" destId="{6650BD70-621E-4BE5-8A3B-AA8756ED53C4}" srcOrd="0" destOrd="0" presId="urn:microsoft.com/office/officeart/2018/layout/CircleProcess"/>
    <dgm:cxn modelId="{9FEE49E0-6B5A-4FC0-9D9B-FF0D5C326360}" srcId="{6A84E540-4280-421C-BCEC-3C8B9E1BD21D}" destId="{FCD7E9F6-77A7-4ECA-82BC-D484C32A8F4B}" srcOrd="0" destOrd="0" parTransId="{CECE7DD7-F13F-457C-9790-ECD1217D5646}" sibTransId="{4089C3D5-0B7A-4735-9E56-DCD902A8E8E2}"/>
    <dgm:cxn modelId="{969DF9E6-4571-44CF-91D2-8DC4C37BBD6D}" type="presOf" srcId="{778E92DA-06E9-4981-AC76-9A6CAAADED49}" destId="{1B10C96C-33ED-431A-8D0D-46648FF1475E}" srcOrd="1" destOrd="0" presId="urn:microsoft.com/office/officeart/2018/layout/CircleProcess"/>
    <dgm:cxn modelId="{5B1EAC84-FEE3-4429-B863-A18CD235E648}" type="presParOf" srcId="{5F1846B3-2E4A-46D6-825C-10804F77A13B}" destId="{090C0321-D69A-4389-A61C-73BE99E9475D}" srcOrd="0" destOrd="0" presId="urn:microsoft.com/office/officeart/2018/layout/CircleProcess"/>
    <dgm:cxn modelId="{11023007-747E-44EB-A44A-130793187465}" type="presParOf" srcId="{090C0321-D69A-4389-A61C-73BE99E9475D}" destId="{A41B5844-2D58-4408-AAF1-343C25A1EAA3}" srcOrd="0" destOrd="0" presId="urn:microsoft.com/office/officeart/2018/layout/CircleProcess"/>
    <dgm:cxn modelId="{3FDAA625-1ED8-4968-96A5-251967B3B233}" type="presParOf" srcId="{5F1846B3-2E4A-46D6-825C-10804F77A13B}" destId="{C0536A67-7979-4251-B728-63E77FD69D52}" srcOrd="1" destOrd="0" presId="urn:microsoft.com/office/officeart/2018/layout/CircleProcess"/>
    <dgm:cxn modelId="{1EA3B0D1-1271-4ECD-AB54-9110513F8084}" type="presParOf" srcId="{C0536A67-7979-4251-B728-63E77FD69D52}" destId="{59326391-A9B1-48A5-AA1B-9785E80E327D}" srcOrd="0" destOrd="0" presId="urn:microsoft.com/office/officeart/2018/layout/CircleProcess"/>
    <dgm:cxn modelId="{C48B4315-54CB-4A3E-95DC-384A1F81D446}" type="presParOf" srcId="{5F1846B3-2E4A-46D6-825C-10804F77A13B}" destId="{875DC33D-524B-4FD1-8E5B-AD5B1121636E}" srcOrd="2" destOrd="0" presId="urn:microsoft.com/office/officeart/2018/layout/CircleProcess"/>
    <dgm:cxn modelId="{D8AD0E6A-BE58-4897-8C66-06438DD602B6}" type="presParOf" srcId="{5F1846B3-2E4A-46D6-825C-10804F77A13B}" destId="{0EA22B2B-D1BE-4C05-B4DB-E71E715F3D43}" srcOrd="3" destOrd="0" presId="urn:microsoft.com/office/officeart/2018/layout/CircleProcess"/>
    <dgm:cxn modelId="{3D3BEA2D-3CAE-471D-8AE4-342F6287586E}" type="presParOf" srcId="{0EA22B2B-D1BE-4C05-B4DB-E71E715F3D43}" destId="{72E6130C-3A40-41A7-B0CE-1EEFF162101B}" srcOrd="0" destOrd="0" presId="urn:microsoft.com/office/officeart/2018/layout/CircleProcess"/>
    <dgm:cxn modelId="{2E85C51A-EC47-4245-96A6-304B5508542A}" type="presParOf" srcId="{5F1846B3-2E4A-46D6-825C-10804F77A13B}" destId="{57938861-D71D-44F5-9D35-81AF6B9CE16D}" srcOrd="4" destOrd="0" presId="urn:microsoft.com/office/officeart/2018/layout/CircleProcess"/>
    <dgm:cxn modelId="{E5D93CF0-1255-452F-AE36-253779A537D6}" type="presParOf" srcId="{57938861-D71D-44F5-9D35-81AF6B9CE16D}" destId="{4F6FE595-F9B2-4004-BF6B-B7AEE7707E04}" srcOrd="0" destOrd="0" presId="urn:microsoft.com/office/officeart/2018/layout/CircleProcess"/>
    <dgm:cxn modelId="{01503235-87D7-460A-8E79-550A56C9BF9E}" type="presParOf" srcId="{5F1846B3-2E4A-46D6-825C-10804F77A13B}" destId="{1B10C96C-33ED-431A-8D0D-46648FF1475E}" srcOrd="5" destOrd="0" presId="urn:microsoft.com/office/officeart/2018/layout/CircleProcess"/>
    <dgm:cxn modelId="{6AC5A388-E979-4162-9591-0CD1A782C7C2}" type="presParOf" srcId="{5F1846B3-2E4A-46D6-825C-10804F77A13B}" destId="{38D9A3FF-F18E-4C74-B416-91793A089460}" srcOrd="6" destOrd="0" presId="urn:microsoft.com/office/officeart/2018/layout/CircleProcess"/>
    <dgm:cxn modelId="{9AD78E8E-677A-4A16-A07C-B15D73CADE85}" type="presParOf" srcId="{38D9A3FF-F18E-4C74-B416-91793A089460}" destId="{8BAD632C-9CE2-4838-900C-2936FD1F51AE}" srcOrd="0" destOrd="0" presId="urn:microsoft.com/office/officeart/2018/layout/CircleProcess"/>
    <dgm:cxn modelId="{72BF4D54-05F6-4532-94B1-5F6735C965F1}" type="presParOf" srcId="{5F1846B3-2E4A-46D6-825C-10804F77A13B}" destId="{B469AC09-4221-4BF1-B03A-5EE71C8082EF}" srcOrd="7" destOrd="0" presId="urn:microsoft.com/office/officeart/2018/layout/CircleProcess"/>
    <dgm:cxn modelId="{8C906B89-EE8B-4AAC-A8C8-AD1857C12EFD}" type="presParOf" srcId="{B469AC09-4221-4BF1-B03A-5EE71C8082EF}" destId="{6650BD70-621E-4BE5-8A3B-AA8756ED53C4}" srcOrd="0" destOrd="0" presId="urn:microsoft.com/office/officeart/2018/layout/CircleProcess"/>
    <dgm:cxn modelId="{E2936663-BB5D-481B-9E36-D727AB8C82A2}" type="presParOf" srcId="{5F1846B3-2E4A-46D6-825C-10804F77A13B}" destId="{AA7B42B2-99C1-4187-8A10-29FC7EA6A74D}" srcOrd="8" destOrd="0" presId="urn:microsoft.com/office/officeart/2018/layout/CircleProcess"/>
    <dgm:cxn modelId="{EAC8F217-FC46-4057-91F3-57CF8B19EAD0}" type="presParOf" srcId="{5F1846B3-2E4A-46D6-825C-10804F77A13B}" destId="{37404706-D36A-4CC6-A456-54451744FBCD}" srcOrd="9" destOrd="0" presId="urn:microsoft.com/office/officeart/2018/layout/CircleProcess"/>
    <dgm:cxn modelId="{9A4F76D7-2F6B-4FFA-9F8C-E06E420E3B24}" type="presParOf" srcId="{37404706-D36A-4CC6-A456-54451744FBCD}" destId="{2AAE37B5-D43C-4F75-9272-6837F1C8A4E6}" srcOrd="0" destOrd="0" presId="urn:microsoft.com/office/officeart/2018/layout/CircleProcess"/>
    <dgm:cxn modelId="{BB06AFAB-45AB-452F-8D12-19B42216124D}" type="presParOf" srcId="{5F1846B3-2E4A-46D6-825C-10804F77A13B}" destId="{7D82ED03-7777-49E7-BB3C-DA8A460D4A23}" srcOrd="10" destOrd="0" presId="urn:microsoft.com/office/officeart/2018/layout/CircleProcess"/>
    <dgm:cxn modelId="{B6EBCA49-5FBB-4A41-B514-D8496BF3E769}" type="presParOf" srcId="{7D82ED03-7777-49E7-BB3C-DA8A460D4A23}" destId="{3910D674-B5C8-4AD1-B752-1AE630DFEB21}" srcOrd="0" destOrd="0" presId="urn:microsoft.com/office/officeart/2018/layout/CircleProcess"/>
    <dgm:cxn modelId="{F4DBC35C-0308-49C1-A274-4587C631ED54}" type="presParOf" srcId="{5F1846B3-2E4A-46D6-825C-10804F77A13B}" destId="{8FDBE181-F519-4635-A5E8-5F5413F9D8B7}" srcOrd="11" destOrd="0" presId="urn:microsoft.com/office/officeart/2018/layout/CircleProcess"/>
    <dgm:cxn modelId="{809DB6CD-BD16-4679-BFC1-C9065180E3BB}" type="presParOf" srcId="{5F1846B3-2E4A-46D6-825C-10804F77A13B}" destId="{B0350B23-7721-4612-9D2A-454A00F754F4}" srcOrd="12" destOrd="0" presId="urn:microsoft.com/office/officeart/2018/layout/CircleProcess"/>
    <dgm:cxn modelId="{3332CB07-F642-4EB1-8F42-6B05B9F66E0A}" type="presParOf" srcId="{B0350B23-7721-4612-9D2A-454A00F754F4}" destId="{26FF7BEE-9222-42B0-A1F2-2FACCE207EB9}" srcOrd="0" destOrd="0" presId="urn:microsoft.com/office/officeart/2018/layout/CircleProcess"/>
    <dgm:cxn modelId="{7E0B2B4F-EE89-4E9F-B922-05430EF06DC4}" type="presParOf" srcId="{5F1846B3-2E4A-46D6-825C-10804F77A13B}" destId="{A78FA617-21ED-41B8-A907-3127370A7383}" srcOrd="13" destOrd="0" presId="urn:microsoft.com/office/officeart/2018/layout/CircleProcess"/>
    <dgm:cxn modelId="{69336B83-55D9-4B50-84EF-AB5A61A0E0F0}" type="presParOf" srcId="{A78FA617-21ED-41B8-A907-3127370A7383}" destId="{6D6C1B23-48B9-4343-BB45-7B6E7705A674}" srcOrd="0" destOrd="0" presId="urn:microsoft.com/office/officeart/2018/layout/CircleProcess"/>
    <dgm:cxn modelId="{2BA762AA-6A56-4998-8AAA-D8447DCC6376}" type="presParOf" srcId="{5F1846B3-2E4A-46D6-825C-10804F77A13B}" destId="{6C0EDA96-C7F6-4696-850B-179FA433CB8E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7E0A43-0EC5-4B39-9FED-7D8CD6B6A5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47EDA3-6AC8-443D-A84C-D628C0C59D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Cloud:</a:t>
          </a:r>
        </a:p>
      </dgm:t>
    </dgm:pt>
    <dgm:pt modelId="{C26EE51C-4DBD-4DCC-94A0-60B5EB4D3BAC}" type="parTrans" cxnId="{A74DDD04-EF9B-47DF-BA02-6ED1B4D4C374}">
      <dgm:prSet/>
      <dgm:spPr/>
      <dgm:t>
        <a:bodyPr/>
        <a:lstStyle/>
        <a:p>
          <a:endParaRPr lang="en-US"/>
        </a:p>
      </dgm:t>
    </dgm:pt>
    <dgm:pt modelId="{14EA806E-A1B2-4C79-9E89-EC6D70207484}" type="sibTrans" cxnId="{A74DDD04-EF9B-47DF-BA02-6ED1B4D4C374}">
      <dgm:prSet/>
      <dgm:spPr/>
      <dgm:t>
        <a:bodyPr/>
        <a:lstStyle/>
        <a:p>
          <a:endParaRPr lang="en-US"/>
        </a:p>
      </dgm:t>
    </dgm:pt>
    <dgm:pt modelId="{0AF2425F-A4E0-47E4-B046-C77A1A5DA9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Lower initial cost</a:t>
          </a:r>
        </a:p>
      </dgm:t>
    </dgm:pt>
    <dgm:pt modelId="{8D9938A6-52DD-48A1-9398-7EBE514CAF9B}" type="parTrans" cxnId="{FCE33504-8E67-41FE-8362-BFBE407C7683}">
      <dgm:prSet/>
      <dgm:spPr/>
      <dgm:t>
        <a:bodyPr/>
        <a:lstStyle/>
        <a:p>
          <a:endParaRPr lang="en-US"/>
        </a:p>
      </dgm:t>
    </dgm:pt>
    <dgm:pt modelId="{8C587B08-C533-461E-8010-27C7808AC037}" type="sibTrans" cxnId="{FCE33504-8E67-41FE-8362-BFBE407C7683}">
      <dgm:prSet/>
      <dgm:spPr/>
      <dgm:t>
        <a:bodyPr/>
        <a:lstStyle/>
        <a:p>
          <a:endParaRPr lang="en-US"/>
        </a:p>
      </dgm:t>
    </dgm:pt>
    <dgm:pt modelId="{F1C1070B-6A0A-4812-84B0-7613A19F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Monthly/usage-based charges</a:t>
          </a:r>
        </a:p>
      </dgm:t>
    </dgm:pt>
    <dgm:pt modelId="{63C2F316-F1D2-4E4A-9C80-BBAA82A6B9E3}" type="parTrans" cxnId="{01CF7D71-6A76-4ECC-A634-00266B70CE2C}">
      <dgm:prSet/>
      <dgm:spPr/>
      <dgm:t>
        <a:bodyPr/>
        <a:lstStyle/>
        <a:p>
          <a:endParaRPr lang="en-US"/>
        </a:p>
      </dgm:t>
    </dgm:pt>
    <dgm:pt modelId="{6C234FBE-C6C1-480D-961A-8561962030E4}" type="sibTrans" cxnId="{01CF7D71-6A76-4ECC-A634-00266B70CE2C}">
      <dgm:prSet/>
      <dgm:spPr/>
      <dgm:t>
        <a:bodyPr/>
        <a:lstStyle/>
        <a:p>
          <a:endParaRPr lang="en-US"/>
        </a:p>
      </dgm:t>
    </dgm:pt>
    <dgm:pt modelId="{6B161B01-48A6-4A30-8A56-56F580D0E3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On-Premise:</a:t>
          </a:r>
        </a:p>
      </dgm:t>
    </dgm:pt>
    <dgm:pt modelId="{84D794A3-28FC-4102-BDEE-C9F60A3504A9}" type="parTrans" cxnId="{5A2472C6-8421-48DC-A36B-0F53D7957714}">
      <dgm:prSet/>
      <dgm:spPr/>
      <dgm:t>
        <a:bodyPr/>
        <a:lstStyle/>
        <a:p>
          <a:endParaRPr lang="en-US"/>
        </a:p>
      </dgm:t>
    </dgm:pt>
    <dgm:pt modelId="{E9DD0B5A-1ABE-4F71-A5A5-AC3AC05D1230}" type="sibTrans" cxnId="{5A2472C6-8421-48DC-A36B-0F53D7957714}">
      <dgm:prSet/>
      <dgm:spPr/>
      <dgm:t>
        <a:bodyPr/>
        <a:lstStyle/>
        <a:p>
          <a:endParaRPr lang="en-US"/>
        </a:p>
      </dgm:t>
    </dgm:pt>
    <dgm:pt modelId="{1304D13C-3B0E-453B-878F-F9DB02EE5B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High upfront hardware cost</a:t>
          </a:r>
        </a:p>
      </dgm:t>
    </dgm:pt>
    <dgm:pt modelId="{8296CA49-2453-4E1C-B127-934F084E8E94}" type="parTrans" cxnId="{FD5A199B-D4D6-410A-B010-F0191AFF35D8}">
      <dgm:prSet/>
      <dgm:spPr/>
      <dgm:t>
        <a:bodyPr/>
        <a:lstStyle/>
        <a:p>
          <a:endParaRPr lang="en-US"/>
        </a:p>
      </dgm:t>
    </dgm:pt>
    <dgm:pt modelId="{E8F6C35A-1896-4032-A7B4-2EC223790A46}" type="sibTrans" cxnId="{FD5A199B-D4D6-410A-B010-F0191AFF35D8}">
      <dgm:prSet/>
      <dgm:spPr/>
      <dgm:t>
        <a:bodyPr/>
        <a:lstStyle/>
        <a:p>
          <a:endParaRPr lang="en-US"/>
        </a:p>
      </dgm:t>
    </dgm:pt>
    <dgm:pt modelId="{AF8D1448-A511-4E8D-A97C-58701023EC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Long-term maintenance expenses</a:t>
          </a:r>
        </a:p>
      </dgm:t>
    </dgm:pt>
    <dgm:pt modelId="{1C67EC26-C876-4940-9174-40A098BCFD4F}" type="parTrans" cxnId="{9C823AC0-9709-4A57-8E48-828C7D5FA1A7}">
      <dgm:prSet/>
      <dgm:spPr/>
      <dgm:t>
        <a:bodyPr/>
        <a:lstStyle/>
        <a:p>
          <a:endParaRPr lang="en-US"/>
        </a:p>
      </dgm:t>
    </dgm:pt>
    <dgm:pt modelId="{9B59A76B-B418-4DCC-AEDD-1EE010E27CC6}" type="sibTrans" cxnId="{9C823AC0-9709-4A57-8E48-828C7D5FA1A7}">
      <dgm:prSet/>
      <dgm:spPr/>
      <dgm:t>
        <a:bodyPr/>
        <a:lstStyle/>
        <a:p>
          <a:endParaRPr lang="en-US"/>
        </a:p>
      </dgm:t>
    </dgm:pt>
    <dgm:pt modelId="{3315AB3E-22E0-49EF-9B51-3D6B5DFF65C3}" type="pres">
      <dgm:prSet presAssocID="{047E0A43-0EC5-4B39-9FED-7D8CD6B6A5AE}" presName="root" presStyleCnt="0">
        <dgm:presLayoutVars>
          <dgm:dir/>
          <dgm:resizeHandles val="exact"/>
        </dgm:presLayoutVars>
      </dgm:prSet>
      <dgm:spPr/>
    </dgm:pt>
    <dgm:pt modelId="{90F39C88-C0A1-429A-A867-8D53E017AB08}" type="pres">
      <dgm:prSet presAssocID="{3347EDA3-6AC8-443D-A84C-D628C0C59D4E}" presName="compNode" presStyleCnt="0"/>
      <dgm:spPr/>
    </dgm:pt>
    <dgm:pt modelId="{F49FCCD4-2334-433B-8AA9-25D38CEE0EC9}" type="pres">
      <dgm:prSet presAssocID="{3347EDA3-6AC8-443D-A84C-D628C0C59D4E}" presName="bgRect" presStyleLbl="bgShp" presStyleIdx="0" presStyleCnt="6" custFlipHor="1" custScaleX="34950" custLinFactNeighborX="-2273" custLinFactNeighborY="3450"/>
      <dgm:spPr/>
    </dgm:pt>
    <dgm:pt modelId="{D61347A6-EA15-4034-92FF-A3BD6A6CA92C}" type="pres">
      <dgm:prSet presAssocID="{3347EDA3-6AC8-443D-A84C-D628C0C59D4E}" presName="iconRect" presStyleLbl="node1" presStyleIdx="0" presStyleCnt="6" custLinFactX="100000" custLinFactNeighborX="198809" custLinFactNeighborY="-53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0CA0339-080E-4D25-A7D8-D9E713BFD4B6}" type="pres">
      <dgm:prSet presAssocID="{3347EDA3-6AC8-443D-A84C-D628C0C59D4E}" presName="spaceRect" presStyleCnt="0"/>
      <dgm:spPr/>
    </dgm:pt>
    <dgm:pt modelId="{1B3F995D-54FF-4638-AA70-CE8A917F11B4}" type="pres">
      <dgm:prSet presAssocID="{3347EDA3-6AC8-443D-A84C-D628C0C59D4E}" presName="parTx" presStyleLbl="revTx" presStyleIdx="0" presStyleCnt="6" custScaleX="40163">
        <dgm:presLayoutVars>
          <dgm:chMax val="0"/>
          <dgm:chPref val="0"/>
        </dgm:presLayoutVars>
      </dgm:prSet>
      <dgm:spPr/>
    </dgm:pt>
    <dgm:pt modelId="{38205E71-4140-4BBF-85DA-D94E4A69FF15}" type="pres">
      <dgm:prSet presAssocID="{14EA806E-A1B2-4C79-9E89-EC6D70207484}" presName="sibTrans" presStyleCnt="0"/>
      <dgm:spPr/>
    </dgm:pt>
    <dgm:pt modelId="{800C66E9-C244-436E-A221-E3CDCC10C99F}" type="pres">
      <dgm:prSet presAssocID="{0AF2425F-A4E0-47E4-B046-C77A1A5DA9F1}" presName="compNode" presStyleCnt="0"/>
      <dgm:spPr/>
    </dgm:pt>
    <dgm:pt modelId="{24F5EF14-2BA8-4B91-A0FF-EA45CED53CBB}" type="pres">
      <dgm:prSet presAssocID="{0AF2425F-A4E0-47E4-B046-C77A1A5DA9F1}" presName="bgRect" presStyleLbl="bgShp" presStyleIdx="1" presStyleCnt="6" custLinFactNeighborX="562" custLinFactNeighborY="3277"/>
      <dgm:spPr/>
    </dgm:pt>
    <dgm:pt modelId="{8D70F693-72C7-437F-A587-C31E621203E2}" type="pres">
      <dgm:prSet presAssocID="{0AF2425F-A4E0-47E4-B046-C77A1A5DA9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ED5A256-C8D3-4633-97CD-691EA6F9A574}" type="pres">
      <dgm:prSet presAssocID="{0AF2425F-A4E0-47E4-B046-C77A1A5DA9F1}" presName="spaceRect" presStyleCnt="0"/>
      <dgm:spPr/>
    </dgm:pt>
    <dgm:pt modelId="{D22CD15D-A233-4C52-8CD4-72B56B71882F}" type="pres">
      <dgm:prSet presAssocID="{0AF2425F-A4E0-47E4-B046-C77A1A5DA9F1}" presName="parTx" presStyleLbl="revTx" presStyleIdx="1" presStyleCnt="6">
        <dgm:presLayoutVars>
          <dgm:chMax val="0"/>
          <dgm:chPref val="0"/>
        </dgm:presLayoutVars>
      </dgm:prSet>
      <dgm:spPr/>
    </dgm:pt>
    <dgm:pt modelId="{526DBE1A-6E0A-4F1E-82A6-2189D3623A34}" type="pres">
      <dgm:prSet presAssocID="{8C587B08-C533-461E-8010-27C7808AC037}" presName="sibTrans" presStyleCnt="0"/>
      <dgm:spPr/>
    </dgm:pt>
    <dgm:pt modelId="{4C308455-542F-4F6F-A0EE-4CB7DD4C29D7}" type="pres">
      <dgm:prSet presAssocID="{F1C1070B-6A0A-4812-84B0-7613A19F03E8}" presName="compNode" presStyleCnt="0"/>
      <dgm:spPr/>
    </dgm:pt>
    <dgm:pt modelId="{E0A3CEB7-D808-43E9-B97A-83A685BCD323}" type="pres">
      <dgm:prSet presAssocID="{F1C1070B-6A0A-4812-84B0-7613A19F03E8}" presName="bgRect" presStyleLbl="bgShp" presStyleIdx="2" presStyleCnt="6"/>
      <dgm:spPr/>
    </dgm:pt>
    <dgm:pt modelId="{5ECB51BD-AE8F-4DD3-BFE2-8EB0955E964C}" type="pres">
      <dgm:prSet presAssocID="{F1C1070B-6A0A-4812-84B0-7613A19F03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953F5E2-EC3B-49F0-9195-BED720A73649}" type="pres">
      <dgm:prSet presAssocID="{F1C1070B-6A0A-4812-84B0-7613A19F03E8}" presName="spaceRect" presStyleCnt="0"/>
      <dgm:spPr/>
    </dgm:pt>
    <dgm:pt modelId="{6DBFF588-86B7-406E-8651-653E762D27D1}" type="pres">
      <dgm:prSet presAssocID="{F1C1070B-6A0A-4812-84B0-7613A19F03E8}" presName="parTx" presStyleLbl="revTx" presStyleIdx="2" presStyleCnt="6">
        <dgm:presLayoutVars>
          <dgm:chMax val="0"/>
          <dgm:chPref val="0"/>
        </dgm:presLayoutVars>
      </dgm:prSet>
      <dgm:spPr/>
    </dgm:pt>
    <dgm:pt modelId="{060697E3-42F9-4FB0-9A1A-4B5115FC2E95}" type="pres">
      <dgm:prSet presAssocID="{6C234FBE-C6C1-480D-961A-8561962030E4}" presName="sibTrans" presStyleCnt="0"/>
      <dgm:spPr/>
    </dgm:pt>
    <dgm:pt modelId="{EAEA4F3F-F484-4A5E-9526-3646D7CD2F1E}" type="pres">
      <dgm:prSet presAssocID="{6B161B01-48A6-4A30-8A56-56F580D0E397}" presName="compNode" presStyleCnt="0"/>
      <dgm:spPr/>
    </dgm:pt>
    <dgm:pt modelId="{B7FDF9ED-D929-423A-A4DE-61FCBDCAB35C}" type="pres">
      <dgm:prSet presAssocID="{6B161B01-48A6-4A30-8A56-56F580D0E397}" presName="bgRect" presStyleLbl="bgShp" presStyleIdx="3" presStyleCnt="6" custScaleX="37173" custLinFactNeighborX="17" custLinFactNeighborY="-468"/>
      <dgm:spPr/>
    </dgm:pt>
    <dgm:pt modelId="{AB34B0E2-C4E1-454E-8027-5DB994837D38}" type="pres">
      <dgm:prSet presAssocID="{6B161B01-48A6-4A30-8A56-56F580D0E397}" presName="iconRect" presStyleLbl="node1" presStyleIdx="3" presStyleCnt="6" custLinFactX="100000" custLinFactNeighborX="18603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1F7B12CD-CBA1-4112-965F-9352E98508C1}" type="pres">
      <dgm:prSet presAssocID="{6B161B01-48A6-4A30-8A56-56F580D0E397}" presName="spaceRect" presStyleCnt="0"/>
      <dgm:spPr/>
    </dgm:pt>
    <dgm:pt modelId="{65D91FD3-3CFE-43C1-9503-30DF427068C7}" type="pres">
      <dgm:prSet presAssocID="{6B161B01-48A6-4A30-8A56-56F580D0E397}" presName="parTx" presStyleLbl="revTx" presStyleIdx="3" presStyleCnt="6" custScaleX="43924">
        <dgm:presLayoutVars>
          <dgm:chMax val="0"/>
          <dgm:chPref val="0"/>
        </dgm:presLayoutVars>
      </dgm:prSet>
      <dgm:spPr/>
    </dgm:pt>
    <dgm:pt modelId="{5BAB76FA-FA24-4A3F-B6F8-66A70A6AA922}" type="pres">
      <dgm:prSet presAssocID="{E9DD0B5A-1ABE-4F71-A5A5-AC3AC05D1230}" presName="sibTrans" presStyleCnt="0"/>
      <dgm:spPr/>
    </dgm:pt>
    <dgm:pt modelId="{A9A1CFA5-12CE-4B7B-9328-EE2B850C0CAC}" type="pres">
      <dgm:prSet presAssocID="{1304D13C-3B0E-453B-878F-F9DB02EE5B75}" presName="compNode" presStyleCnt="0"/>
      <dgm:spPr/>
    </dgm:pt>
    <dgm:pt modelId="{A758DB3B-AB83-47EF-AC82-8D3FAF2B9B3D}" type="pres">
      <dgm:prSet presAssocID="{1304D13C-3B0E-453B-878F-F9DB02EE5B75}" presName="bgRect" presStyleLbl="bgShp" presStyleIdx="4" presStyleCnt="6"/>
      <dgm:spPr/>
    </dgm:pt>
    <dgm:pt modelId="{FD40FF8E-A359-47C1-9351-04B9CC8167A6}" type="pres">
      <dgm:prSet presAssocID="{1304D13C-3B0E-453B-878F-F9DB02EE5B7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97B9AE6-6E1B-4C18-8DC3-804861B3A2E7}" type="pres">
      <dgm:prSet presAssocID="{1304D13C-3B0E-453B-878F-F9DB02EE5B75}" presName="spaceRect" presStyleCnt="0"/>
      <dgm:spPr/>
    </dgm:pt>
    <dgm:pt modelId="{A94D1598-F24C-4613-86B6-FEB66006D681}" type="pres">
      <dgm:prSet presAssocID="{1304D13C-3B0E-453B-878F-F9DB02EE5B75}" presName="parTx" presStyleLbl="revTx" presStyleIdx="4" presStyleCnt="6">
        <dgm:presLayoutVars>
          <dgm:chMax val="0"/>
          <dgm:chPref val="0"/>
        </dgm:presLayoutVars>
      </dgm:prSet>
      <dgm:spPr/>
    </dgm:pt>
    <dgm:pt modelId="{11029E9A-CB8E-436A-BC5F-F45B12C623D4}" type="pres">
      <dgm:prSet presAssocID="{E8F6C35A-1896-4032-A7B4-2EC223790A46}" presName="sibTrans" presStyleCnt="0"/>
      <dgm:spPr/>
    </dgm:pt>
    <dgm:pt modelId="{8EE0D83D-66CC-4957-902D-D00020519FDE}" type="pres">
      <dgm:prSet presAssocID="{AF8D1448-A511-4E8D-A97C-58701023ECA0}" presName="compNode" presStyleCnt="0"/>
      <dgm:spPr/>
    </dgm:pt>
    <dgm:pt modelId="{625DEED3-9BB5-4C98-8380-AF32CB9BEE0F}" type="pres">
      <dgm:prSet presAssocID="{AF8D1448-A511-4E8D-A97C-58701023ECA0}" presName="bgRect" presStyleLbl="bgShp" presStyleIdx="5" presStyleCnt="6"/>
      <dgm:spPr/>
    </dgm:pt>
    <dgm:pt modelId="{E526A518-3CE1-434D-B9A4-F09978AB51D6}" type="pres">
      <dgm:prSet presAssocID="{AF8D1448-A511-4E8D-A97C-58701023ECA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B7F15AF-5880-4628-9E31-905B06B67E22}" type="pres">
      <dgm:prSet presAssocID="{AF8D1448-A511-4E8D-A97C-58701023ECA0}" presName="spaceRect" presStyleCnt="0"/>
      <dgm:spPr/>
    </dgm:pt>
    <dgm:pt modelId="{803442D0-22E3-4C93-B68E-FD8811D6A182}" type="pres">
      <dgm:prSet presAssocID="{AF8D1448-A511-4E8D-A97C-58701023ECA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CE33504-8E67-41FE-8362-BFBE407C7683}" srcId="{047E0A43-0EC5-4B39-9FED-7D8CD6B6A5AE}" destId="{0AF2425F-A4E0-47E4-B046-C77A1A5DA9F1}" srcOrd="1" destOrd="0" parTransId="{8D9938A6-52DD-48A1-9398-7EBE514CAF9B}" sibTransId="{8C587B08-C533-461E-8010-27C7808AC037}"/>
    <dgm:cxn modelId="{A74DDD04-EF9B-47DF-BA02-6ED1B4D4C374}" srcId="{047E0A43-0EC5-4B39-9FED-7D8CD6B6A5AE}" destId="{3347EDA3-6AC8-443D-A84C-D628C0C59D4E}" srcOrd="0" destOrd="0" parTransId="{C26EE51C-4DBD-4DCC-94A0-60B5EB4D3BAC}" sibTransId="{14EA806E-A1B2-4C79-9E89-EC6D70207484}"/>
    <dgm:cxn modelId="{84E0CF14-104C-4672-AECF-51592FF034FC}" type="presOf" srcId="{0AF2425F-A4E0-47E4-B046-C77A1A5DA9F1}" destId="{D22CD15D-A233-4C52-8CD4-72B56B71882F}" srcOrd="0" destOrd="0" presId="urn:microsoft.com/office/officeart/2018/2/layout/IconVerticalSolidList"/>
    <dgm:cxn modelId="{09EF6C5B-B6C0-4D94-8D3A-1ABF8EE8B0EC}" type="presOf" srcId="{6B161B01-48A6-4A30-8A56-56F580D0E397}" destId="{65D91FD3-3CFE-43C1-9503-30DF427068C7}" srcOrd="0" destOrd="0" presId="urn:microsoft.com/office/officeart/2018/2/layout/IconVerticalSolidList"/>
    <dgm:cxn modelId="{01CF7D71-6A76-4ECC-A634-00266B70CE2C}" srcId="{047E0A43-0EC5-4B39-9FED-7D8CD6B6A5AE}" destId="{F1C1070B-6A0A-4812-84B0-7613A19F03E8}" srcOrd="2" destOrd="0" parTransId="{63C2F316-F1D2-4E4A-9C80-BBAA82A6B9E3}" sibTransId="{6C234FBE-C6C1-480D-961A-8561962030E4}"/>
    <dgm:cxn modelId="{2E472C82-A767-41DB-A5B1-3C2D94BD7145}" type="presOf" srcId="{047E0A43-0EC5-4B39-9FED-7D8CD6B6A5AE}" destId="{3315AB3E-22E0-49EF-9B51-3D6B5DFF65C3}" srcOrd="0" destOrd="0" presId="urn:microsoft.com/office/officeart/2018/2/layout/IconVerticalSolidList"/>
    <dgm:cxn modelId="{19A7C894-2D38-47AD-8568-246464A75B32}" type="presOf" srcId="{3347EDA3-6AC8-443D-A84C-D628C0C59D4E}" destId="{1B3F995D-54FF-4638-AA70-CE8A917F11B4}" srcOrd="0" destOrd="0" presId="urn:microsoft.com/office/officeart/2018/2/layout/IconVerticalSolidList"/>
    <dgm:cxn modelId="{FD5A199B-D4D6-410A-B010-F0191AFF35D8}" srcId="{047E0A43-0EC5-4B39-9FED-7D8CD6B6A5AE}" destId="{1304D13C-3B0E-453B-878F-F9DB02EE5B75}" srcOrd="4" destOrd="0" parTransId="{8296CA49-2453-4E1C-B127-934F084E8E94}" sibTransId="{E8F6C35A-1896-4032-A7B4-2EC223790A46}"/>
    <dgm:cxn modelId="{450790A0-C745-46B4-8988-D5EF8582B322}" type="presOf" srcId="{1304D13C-3B0E-453B-878F-F9DB02EE5B75}" destId="{A94D1598-F24C-4613-86B6-FEB66006D681}" srcOrd="0" destOrd="0" presId="urn:microsoft.com/office/officeart/2018/2/layout/IconVerticalSolidList"/>
    <dgm:cxn modelId="{9C823AC0-9709-4A57-8E48-828C7D5FA1A7}" srcId="{047E0A43-0EC5-4B39-9FED-7D8CD6B6A5AE}" destId="{AF8D1448-A511-4E8D-A97C-58701023ECA0}" srcOrd="5" destOrd="0" parTransId="{1C67EC26-C876-4940-9174-40A098BCFD4F}" sibTransId="{9B59A76B-B418-4DCC-AEDD-1EE010E27CC6}"/>
    <dgm:cxn modelId="{5A2472C6-8421-48DC-A36B-0F53D7957714}" srcId="{047E0A43-0EC5-4B39-9FED-7D8CD6B6A5AE}" destId="{6B161B01-48A6-4A30-8A56-56F580D0E397}" srcOrd="3" destOrd="0" parTransId="{84D794A3-28FC-4102-BDEE-C9F60A3504A9}" sibTransId="{E9DD0B5A-1ABE-4F71-A5A5-AC3AC05D1230}"/>
    <dgm:cxn modelId="{1117A2F6-23EF-4618-864C-54E7732C143E}" type="presOf" srcId="{F1C1070B-6A0A-4812-84B0-7613A19F03E8}" destId="{6DBFF588-86B7-406E-8651-653E762D27D1}" srcOrd="0" destOrd="0" presId="urn:microsoft.com/office/officeart/2018/2/layout/IconVerticalSolidList"/>
    <dgm:cxn modelId="{526096FC-FDC7-445A-A1EF-15B4A6E06B6D}" type="presOf" srcId="{AF8D1448-A511-4E8D-A97C-58701023ECA0}" destId="{803442D0-22E3-4C93-B68E-FD8811D6A182}" srcOrd="0" destOrd="0" presId="urn:microsoft.com/office/officeart/2018/2/layout/IconVerticalSolidList"/>
    <dgm:cxn modelId="{036A916E-3CA2-40A7-B3C0-98D9D5815925}" type="presParOf" srcId="{3315AB3E-22E0-49EF-9B51-3D6B5DFF65C3}" destId="{90F39C88-C0A1-429A-A867-8D53E017AB08}" srcOrd="0" destOrd="0" presId="urn:microsoft.com/office/officeart/2018/2/layout/IconVerticalSolidList"/>
    <dgm:cxn modelId="{B23C51B4-8F3F-4CC6-BA40-10185CD279B7}" type="presParOf" srcId="{90F39C88-C0A1-429A-A867-8D53E017AB08}" destId="{F49FCCD4-2334-433B-8AA9-25D38CEE0EC9}" srcOrd="0" destOrd="0" presId="urn:microsoft.com/office/officeart/2018/2/layout/IconVerticalSolidList"/>
    <dgm:cxn modelId="{7D05A736-1F5F-43DA-AABB-97639305192F}" type="presParOf" srcId="{90F39C88-C0A1-429A-A867-8D53E017AB08}" destId="{D61347A6-EA15-4034-92FF-A3BD6A6CA92C}" srcOrd="1" destOrd="0" presId="urn:microsoft.com/office/officeart/2018/2/layout/IconVerticalSolidList"/>
    <dgm:cxn modelId="{FA76E92C-55B2-4A76-8389-6BF14657D48E}" type="presParOf" srcId="{90F39C88-C0A1-429A-A867-8D53E017AB08}" destId="{C0CA0339-080E-4D25-A7D8-D9E713BFD4B6}" srcOrd="2" destOrd="0" presId="urn:microsoft.com/office/officeart/2018/2/layout/IconVerticalSolidList"/>
    <dgm:cxn modelId="{6628F73B-685E-485E-B64D-511AEA02963D}" type="presParOf" srcId="{90F39C88-C0A1-429A-A867-8D53E017AB08}" destId="{1B3F995D-54FF-4638-AA70-CE8A917F11B4}" srcOrd="3" destOrd="0" presId="urn:microsoft.com/office/officeart/2018/2/layout/IconVerticalSolidList"/>
    <dgm:cxn modelId="{B1E0C06C-9AA1-4125-89D8-0371BAA331F5}" type="presParOf" srcId="{3315AB3E-22E0-49EF-9B51-3D6B5DFF65C3}" destId="{38205E71-4140-4BBF-85DA-D94E4A69FF15}" srcOrd="1" destOrd="0" presId="urn:microsoft.com/office/officeart/2018/2/layout/IconVerticalSolidList"/>
    <dgm:cxn modelId="{1179F8D7-0610-4BBE-BFF9-90921224F33C}" type="presParOf" srcId="{3315AB3E-22E0-49EF-9B51-3D6B5DFF65C3}" destId="{800C66E9-C244-436E-A221-E3CDCC10C99F}" srcOrd="2" destOrd="0" presId="urn:microsoft.com/office/officeart/2018/2/layout/IconVerticalSolidList"/>
    <dgm:cxn modelId="{E06CEC80-C123-4A60-819E-1799854823BB}" type="presParOf" srcId="{800C66E9-C244-436E-A221-E3CDCC10C99F}" destId="{24F5EF14-2BA8-4B91-A0FF-EA45CED53CBB}" srcOrd="0" destOrd="0" presId="urn:microsoft.com/office/officeart/2018/2/layout/IconVerticalSolidList"/>
    <dgm:cxn modelId="{0772CEB7-4979-4CEA-A19F-8E34074D7245}" type="presParOf" srcId="{800C66E9-C244-436E-A221-E3CDCC10C99F}" destId="{8D70F693-72C7-437F-A587-C31E621203E2}" srcOrd="1" destOrd="0" presId="urn:microsoft.com/office/officeart/2018/2/layout/IconVerticalSolidList"/>
    <dgm:cxn modelId="{84626468-A5BD-4D29-9E19-90620742E2D6}" type="presParOf" srcId="{800C66E9-C244-436E-A221-E3CDCC10C99F}" destId="{5ED5A256-C8D3-4633-97CD-691EA6F9A574}" srcOrd="2" destOrd="0" presId="urn:microsoft.com/office/officeart/2018/2/layout/IconVerticalSolidList"/>
    <dgm:cxn modelId="{7EB1C419-473B-48BB-8AD9-BA285F38BC10}" type="presParOf" srcId="{800C66E9-C244-436E-A221-E3CDCC10C99F}" destId="{D22CD15D-A233-4C52-8CD4-72B56B71882F}" srcOrd="3" destOrd="0" presId="urn:microsoft.com/office/officeart/2018/2/layout/IconVerticalSolidList"/>
    <dgm:cxn modelId="{8E8791DE-3416-499F-90E9-080B32BAF107}" type="presParOf" srcId="{3315AB3E-22E0-49EF-9B51-3D6B5DFF65C3}" destId="{526DBE1A-6E0A-4F1E-82A6-2189D3623A34}" srcOrd="3" destOrd="0" presId="urn:microsoft.com/office/officeart/2018/2/layout/IconVerticalSolidList"/>
    <dgm:cxn modelId="{889082AF-C221-416F-9673-8CD864F18B99}" type="presParOf" srcId="{3315AB3E-22E0-49EF-9B51-3D6B5DFF65C3}" destId="{4C308455-542F-4F6F-A0EE-4CB7DD4C29D7}" srcOrd="4" destOrd="0" presId="urn:microsoft.com/office/officeart/2018/2/layout/IconVerticalSolidList"/>
    <dgm:cxn modelId="{84D825CB-052B-47FD-A527-24C731452246}" type="presParOf" srcId="{4C308455-542F-4F6F-A0EE-4CB7DD4C29D7}" destId="{E0A3CEB7-D808-43E9-B97A-83A685BCD323}" srcOrd="0" destOrd="0" presId="urn:microsoft.com/office/officeart/2018/2/layout/IconVerticalSolidList"/>
    <dgm:cxn modelId="{14922B73-D7DC-4A13-8FDF-8209F4EC02D4}" type="presParOf" srcId="{4C308455-542F-4F6F-A0EE-4CB7DD4C29D7}" destId="{5ECB51BD-AE8F-4DD3-BFE2-8EB0955E964C}" srcOrd="1" destOrd="0" presId="urn:microsoft.com/office/officeart/2018/2/layout/IconVerticalSolidList"/>
    <dgm:cxn modelId="{90CBFCD3-D1E6-4BD3-8D22-514EFC366668}" type="presParOf" srcId="{4C308455-542F-4F6F-A0EE-4CB7DD4C29D7}" destId="{A953F5E2-EC3B-49F0-9195-BED720A73649}" srcOrd="2" destOrd="0" presId="urn:microsoft.com/office/officeart/2018/2/layout/IconVerticalSolidList"/>
    <dgm:cxn modelId="{02EA6FAB-4746-41A2-8BD1-5AC5B6CC0D25}" type="presParOf" srcId="{4C308455-542F-4F6F-A0EE-4CB7DD4C29D7}" destId="{6DBFF588-86B7-406E-8651-653E762D27D1}" srcOrd="3" destOrd="0" presId="urn:microsoft.com/office/officeart/2018/2/layout/IconVerticalSolidList"/>
    <dgm:cxn modelId="{517D900E-4707-498B-9F4F-E9B0C1E73113}" type="presParOf" srcId="{3315AB3E-22E0-49EF-9B51-3D6B5DFF65C3}" destId="{060697E3-42F9-4FB0-9A1A-4B5115FC2E95}" srcOrd="5" destOrd="0" presId="urn:microsoft.com/office/officeart/2018/2/layout/IconVerticalSolidList"/>
    <dgm:cxn modelId="{52B79017-69C0-4FF3-BCB7-46C247595B1D}" type="presParOf" srcId="{3315AB3E-22E0-49EF-9B51-3D6B5DFF65C3}" destId="{EAEA4F3F-F484-4A5E-9526-3646D7CD2F1E}" srcOrd="6" destOrd="0" presId="urn:microsoft.com/office/officeart/2018/2/layout/IconVerticalSolidList"/>
    <dgm:cxn modelId="{B421DA76-D268-4EA2-A5EA-2481C0720DD9}" type="presParOf" srcId="{EAEA4F3F-F484-4A5E-9526-3646D7CD2F1E}" destId="{B7FDF9ED-D929-423A-A4DE-61FCBDCAB35C}" srcOrd="0" destOrd="0" presId="urn:microsoft.com/office/officeart/2018/2/layout/IconVerticalSolidList"/>
    <dgm:cxn modelId="{7EE96274-9ACC-4F22-A65E-04699924C66D}" type="presParOf" srcId="{EAEA4F3F-F484-4A5E-9526-3646D7CD2F1E}" destId="{AB34B0E2-C4E1-454E-8027-5DB994837D38}" srcOrd="1" destOrd="0" presId="urn:microsoft.com/office/officeart/2018/2/layout/IconVerticalSolidList"/>
    <dgm:cxn modelId="{0565B1C1-19E6-4FF8-A6F6-F638F02167C6}" type="presParOf" srcId="{EAEA4F3F-F484-4A5E-9526-3646D7CD2F1E}" destId="{1F7B12CD-CBA1-4112-965F-9352E98508C1}" srcOrd="2" destOrd="0" presId="urn:microsoft.com/office/officeart/2018/2/layout/IconVerticalSolidList"/>
    <dgm:cxn modelId="{92471683-DF0E-443C-B8DC-AA76F0BD0EAE}" type="presParOf" srcId="{EAEA4F3F-F484-4A5E-9526-3646D7CD2F1E}" destId="{65D91FD3-3CFE-43C1-9503-30DF427068C7}" srcOrd="3" destOrd="0" presId="urn:microsoft.com/office/officeart/2018/2/layout/IconVerticalSolidList"/>
    <dgm:cxn modelId="{F3A9BA06-5999-4180-8D03-801F7A0CA560}" type="presParOf" srcId="{3315AB3E-22E0-49EF-9B51-3D6B5DFF65C3}" destId="{5BAB76FA-FA24-4A3F-B6F8-66A70A6AA922}" srcOrd="7" destOrd="0" presId="urn:microsoft.com/office/officeart/2018/2/layout/IconVerticalSolidList"/>
    <dgm:cxn modelId="{90DC651B-1CBA-4D5F-8895-C77EFB0F22DD}" type="presParOf" srcId="{3315AB3E-22E0-49EF-9B51-3D6B5DFF65C3}" destId="{A9A1CFA5-12CE-4B7B-9328-EE2B850C0CAC}" srcOrd="8" destOrd="0" presId="urn:microsoft.com/office/officeart/2018/2/layout/IconVerticalSolidList"/>
    <dgm:cxn modelId="{77C4FA57-9A67-47D6-9CA2-4B315D704D9C}" type="presParOf" srcId="{A9A1CFA5-12CE-4B7B-9328-EE2B850C0CAC}" destId="{A758DB3B-AB83-47EF-AC82-8D3FAF2B9B3D}" srcOrd="0" destOrd="0" presId="urn:microsoft.com/office/officeart/2018/2/layout/IconVerticalSolidList"/>
    <dgm:cxn modelId="{473E9B0A-486B-4696-88B1-1D9530C79883}" type="presParOf" srcId="{A9A1CFA5-12CE-4B7B-9328-EE2B850C0CAC}" destId="{FD40FF8E-A359-47C1-9351-04B9CC8167A6}" srcOrd="1" destOrd="0" presId="urn:microsoft.com/office/officeart/2018/2/layout/IconVerticalSolidList"/>
    <dgm:cxn modelId="{5D150135-BF28-4E7E-A9DD-6151380EC084}" type="presParOf" srcId="{A9A1CFA5-12CE-4B7B-9328-EE2B850C0CAC}" destId="{397B9AE6-6E1B-4C18-8DC3-804861B3A2E7}" srcOrd="2" destOrd="0" presId="urn:microsoft.com/office/officeart/2018/2/layout/IconVerticalSolidList"/>
    <dgm:cxn modelId="{6EB32F8B-3FCF-479C-A829-1A52EAE292B2}" type="presParOf" srcId="{A9A1CFA5-12CE-4B7B-9328-EE2B850C0CAC}" destId="{A94D1598-F24C-4613-86B6-FEB66006D681}" srcOrd="3" destOrd="0" presId="urn:microsoft.com/office/officeart/2018/2/layout/IconVerticalSolidList"/>
    <dgm:cxn modelId="{DF8722F5-AEFE-467E-B831-5476B3333456}" type="presParOf" srcId="{3315AB3E-22E0-49EF-9B51-3D6B5DFF65C3}" destId="{11029E9A-CB8E-436A-BC5F-F45B12C623D4}" srcOrd="9" destOrd="0" presId="urn:microsoft.com/office/officeart/2018/2/layout/IconVerticalSolidList"/>
    <dgm:cxn modelId="{1EAC4AF3-2A78-43EC-9200-42CF1C285377}" type="presParOf" srcId="{3315AB3E-22E0-49EF-9B51-3D6B5DFF65C3}" destId="{8EE0D83D-66CC-4957-902D-D00020519FDE}" srcOrd="10" destOrd="0" presId="urn:microsoft.com/office/officeart/2018/2/layout/IconVerticalSolidList"/>
    <dgm:cxn modelId="{82830799-88A2-4274-AB88-C75E6AB33A49}" type="presParOf" srcId="{8EE0D83D-66CC-4957-902D-D00020519FDE}" destId="{625DEED3-9BB5-4C98-8380-AF32CB9BEE0F}" srcOrd="0" destOrd="0" presId="urn:microsoft.com/office/officeart/2018/2/layout/IconVerticalSolidList"/>
    <dgm:cxn modelId="{F695A7C6-D759-487D-B7C9-AF031D093F32}" type="presParOf" srcId="{8EE0D83D-66CC-4957-902D-D00020519FDE}" destId="{E526A518-3CE1-434D-B9A4-F09978AB51D6}" srcOrd="1" destOrd="0" presId="urn:microsoft.com/office/officeart/2018/2/layout/IconVerticalSolidList"/>
    <dgm:cxn modelId="{CB0E3F4D-E952-4832-AEEE-AE0681BA1300}" type="presParOf" srcId="{8EE0D83D-66CC-4957-902D-D00020519FDE}" destId="{9B7F15AF-5880-4628-9E31-905B06B67E22}" srcOrd="2" destOrd="0" presId="urn:microsoft.com/office/officeart/2018/2/layout/IconVerticalSolidList"/>
    <dgm:cxn modelId="{65C77C8D-80FD-4A69-BC6D-D5E73498B79B}" type="presParOf" srcId="{8EE0D83D-66CC-4957-902D-D00020519FDE}" destId="{803442D0-22E3-4C93-B68E-FD8811D6A1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05ECD-DBD7-42E4-9E33-66E6C8EEA2A3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CD32D1-A393-42CF-89BA-AE90157B9CAD}">
      <dgm:prSet/>
      <dgm:spPr/>
      <dgm:t>
        <a:bodyPr/>
        <a:lstStyle/>
        <a:p>
          <a:r>
            <a:rPr lang="en-US"/>
            <a:t>Cloud:</a:t>
          </a:r>
        </a:p>
      </dgm:t>
    </dgm:pt>
    <dgm:pt modelId="{011C3F84-E276-4D08-B0A4-CB40074F373B}" type="parTrans" cxnId="{9500EBF9-51A9-4F84-8AA9-8CB8E847A5A7}">
      <dgm:prSet/>
      <dgm:spPr/>
      <dgm:t>
        <a:bodyPr/>
        <a:lstStyle/>
        <a:p>
          <a:endParaRPr lang="en-US"/>
        </a:p>
      </dgm:t>
    </dgm:pt>
    <dgm:pt modelId="{F64F4669-5C94-436D-BFDF-DA4ED8F9D21A}" type="sibTrans" cxnId="{9500EBF9-51A9-4F84-8AA9-8CB8E847A5A7}">
      <dgm:prSet/>
      <dgm:spPr/>
      <dgm:t>
        <a:bodyPr/>
        <a:lstStyle/>
        <a:p>
          <a:endParaRPr lang="en-US"/>
        </a:p>
      </dgm:t>
    </dgm:pt>
    <dgm:pt modelId="{B0D060F6-4364-4BC4-9411-C51ABE66880E}">
      <dgm:prSet/>
      <dgm:spPr/>
      <dgm:t>
        <a:bodyPr/>
        <a:lstStyle/>
        <a:p>
          <a:r>
            <a:rPr lang="en-US"/>
            <a:t>- Data stored in third-party data centers</a:t>
          </a:r>
        </a:p>
      </dgm:t>
    </dgm:pt>
    <dgm:pt modelId="{EDB4ABD4-8206-489A-AF34-4013B4CE4D94}" type="parTrans" cxnId="{5F716A7E-A0CA-45C1-8315-8D974D01B258}">
      <dgm:prSet/>
      <dgm:spPr/>
      <dgm:t>
        <a:bodyPr/>
        <a:lstStyle/>
        <a:p>
          <a:endParaRPr lang="en-US"/>
        </a:p>
      </dgm:t>
    </dgm:pt>
    <dgm:pt modelId="{47CD363A-3C5C-4AE6-A3AF-C86C7F5B954F}" type="sibTrans" cxnId="{5F716A7E-A0CA-45C1-8315-8D974D01B258}">
      <dgm:prSet/>
      <dgm:spPr/>
      <dgm:t>
        <a:bodyPr/>
        <a:lstStyle/>
        <a:p>
          <a:endParaRPr lang="en-US"/>
        </a:p>
      </dgm:t>
    </dgm:pt>
    <dgm:pt modelId="{6BB9D592-3666-4A15-9F04-EA953DBEE068}">
      <dgm:prSet/>
      <dgm:spPr/>
      <dgm:t>
        <a:bodyPr/>
        <a:lstStyle/>
        <a:p>
          <a:r>
            <a:rPr lang="en-US"/>
            <a:t>- Must comply with provider's security policies</a:t>
          </a:r>
        </a:p>
      </dgm:t>
    </dgm:pt>
    <dgm:pt modelId="{6EE8721A-BE32-430F-95AA-34F267377349}" type="parTrans" cxnId="{02B10F1E-4E83-41E1-A74C-6D8C08D4B2BA}">
      <dgm:prSet/>
      <dgm:spPr/>
      <dgm:t>
        <a:bodyPr/>
        <a:lstStyle/>
        <a:p>
          <a:endParaRPr lang="en-US"/>
        </a:p>
      </dgm:t>
    </dgm:pt>
    <dgm:pt modelId="{C12118D5-1DB8-4E5E-A65A-0B4AC60C8110}" type="sibTrans" cxnId="{02B10F1E-4E83-41E1-A74C-6D8C08D4B2BA}">
      <dgm:prSet/>
      <dgm:spPr/>
      <dgm:t>
        <a:bodyPr/>
        <a:lstStyle/>
        <a:p>
          <a:endParaRPr lang="en-US"/>
        </a:p>
      </dgm:t>
    </dgm:pt>
    <dgm:pt modelId="{07B9FD5B-7D14-4C50-A798-B92290AC0E1B}">
      <dgm:prSet/>
      <dgm:spPr/>
      <dgm:t>
        <a:bodyPr/>
        <a:lstStyle/>
        <a:p>
          <a:r>
            <a:rPr lang="en-US"/>
            <a:t>On-Premise:</a:t>
          </a:r>
        </a:p>
      </dgm:t>
    </dgm:pt>
    <dgm:pt modelId="{CA37C90B-E6F5-497C-BB27-7A6AD2449928}" type="parTrans" cxnId="{BF104AF4-83B7-4ADE-BDEA-F2BD87825181}">
      <dgm:prSet/>
      <dgm:spPr/>
      <dgm:t>
        <a:bodyPr/>
        <a:lstStyle/>
        <a:p>
          <a:endParaRPr lang="en-US"/>
        </a:p>
      </dgm:t>
    </dgm:pt>
    <dgm:pt modelId="{74818E2D-34C1-4A5C-B134-086B11860301}" type="sibTrans" cxnId="{BF104AF4-83B7-4ADE-BDEA-F2BD87825181}">
      <dgm:prSet/>
      <dgm:spPr/>
      <dgm:t>
        <a:bodyPr/>
        <a:lstStyle/>
        <a:p>
          <a:endParaRPr lang="en-US"/>
        </a:p>
      </dgm:t>
    </dgm:pt>
    <dgm:pt modelId="{D1CDFD23-F14C-4D00-9486-01D69B2243FB}">
      <dgm:prSet/>
      <dgm:spPr/>
      <dgm:t>
        <a:bodyPr/>
        <a:lstStyle/>
        <a:p>
          <a:r>
            <a:rPr lang="en-US"/>
            <a:t>- Full control over data</a:t>
          </a:r>
        </a:p>
      </dgm:t>
    </dgm:pt>
    <dgm:pt modelId="{E333381D-FE82-4EB8-BF0A-1C7E61553BA9}" type="parTrans" cxnId="{D64B2F42-9ECC-4614-AE4B-EFBF6956BA96}">
      <dgm:prSet/>
      <dgm:spPr/>
      <dgm:t>
        <a:bodyPr/>
        <a:lstStyle/>
        <a:p>
          <a:endParaRPr lang="en-US"/>
        </a:p>
      </dgm:t>
    </dgm:pt>
    <dgm:pt modelId="{0457BE3C-4061-4CCB-AB87-190480493B01}" type="sibTrans" cxnId="{D64B2F42-9ECC-4614-AE4B-EFBF6956BA96}">
      <dgm:prSet/>
      <dgm:spPr/>
      <dgm:t>
        <a:bodyPr/>
        <a:lstStyle/>
        <a:p>
          <a:endParaRPr lang="en-US"/>
        </a:p>
      </dgm:t>
    </dgm:pt>
    <dgm:pt modelId="{C4133018-A7A2-4429-9D54-612A08363B7C}">
      <dgm:prSet/>
      <dgm:spPr/>
      <dgm:t>
        <a:bodyPr/>
        <a:lstStyle/>
        <a:p>
          <a:r>
            <a:rPr lang="en-US"/>
            <a:t>- Direct responsibility for security and backups</a:t>
          </a:r>
        </a:p>
      </dgm:t>
    </dgm:pt>
    <dgm:pt modelId="{9BF79DE3-8EF4-41FB-8200-CCF931024D14}" type="parTrans" cxnId="{06E3B0E8-95BB-48D4-BBB8-1CC0B12A99F4}">
      <dgm:prSet/>
      <dgm:spPr/>
      <dgm:t>
        <a:bodyPr/>
        <a:lstStyle/>
        <a:p>
          <a:endParaRPr lang="en-US"/>
        </a:p>
      </dgm:t>
    </dgm:pt>
    <dgm:pt modelId="{7AB65307-4B9C-4B9E-AAFD-4512C3DEC30A}" type="sibTrans" cxnId="{06E3B0E8-95BB-48D4-BBB8-1CC0B12A99F4}">
      <dgm:prSet/>
      <dgm:spPr/>
      <dgm:t>
        <a:bodyPr/>
        <a:lstStyle/>
        <a:p>
          <a:endParaRPr lang="en-US"/>
        </a:p>
      </dgm:t>
    </dgm:pt>
    <dgm:pt modelId="{4B8FE0AA-F86B-492C-864D-03E2FBB39259}" type="pres">
      <dgm:prSet presAssocID="{2B205ECD-DBD7-42E4-9E33-66E6C8EEA2A3}" presName="diagram" presStyleCnt="0">
        <dgm:presLayoutVars>
          <dgm:dir/>
          <dgm:resizeHandles val="exact"/>
        </dgm:presLayoutVars>
      </dgm:prSet>
      <dgm:spPr/>
    </dgm:pt>
    <dgm:pt modelId="{79707E44-B082-469C-977F-71E4ABEA0EF4}" type="pres">
      <dgm:prSet presAssocID="{A2CD32D1-A393-42CF-89BA-AE90157B9CAD}" presName="node" presStyleLbl="node1" presStyleIdx="0" presStyleCnt="6">
        <dgm:presLayoutVars>
          <dgm:bulletEnabled val="1"/>
        </dgm:presLayoutVars>
      </dgm:prSet>
      <dgm:spPr/>
    </dgm:pt>
    <dgm:pt modelId="{136702FB-8638-4489-8BD7-EBB36B0819D9}" type="pres">
      <dgm:prSet presAssocID="{F64F4669-5C94-436D-BFDF-DA4ED8F9D21A}" presName="sibTrans" presStyleCnt="0"/>
      <dgm:spPr/>
    </dgm:pt>
    <dgm:pt modelId="{ABC27DAE-04C0-4453-9C7F-9C18156C5D88}" type="pres">
      <dgm:prSet presAssocID="{B0D060F6-4364-4BC4-9411-C51ABE66880E}" presName="node" presStyleLbl="node1" presStyleIdx="1" presStyleCnt="6">
        <dgm:presLayoutVars>
          <dgm:bulletEnabled val="1"/>
        </dgm:presLayoutVars>
      </dgm:prSet>
      <dgm:spPr/>
    </dgm:pt>
    <dgm:pt modelId="{518B5734-D225-4F12-8B78-2E2D70E6609F}" type="pres">
      <dgm:prSet presAssocID="{47CD363A-3C5C-4AE6-A3AF-C86C7F5B954F}" presName="sibTrans" presStyleCnt="0"/>
      <dgm:spPr/>
    </dgm:pt>
    <dgm:pt modelId="{C1C50A05-FD73-4D67-84C3-44BE5D5E4CF8}" type="pres">
      <dgm:prSet presAssocID="{6BB9D592-3666-4A15-9F04-EA953DBEE068}" presName="node" presStyleLbl="node1" presStyleIdx="2" presStyleCnt="6">
        <dgm:presLayoutVars>
          <dgm:bulletEnabled val="1"/>
        </dgm:presLayoutVars>
      </dgm:prSet>
      <dgm:spPr/>
    </dgm:pt>
    <dgm:pt modelId="{BCE9C222-2E3B-466A-BCF3-50C428C8A071}" type="pres">
      <dgm:prSet presAssocID="{C12118D5-1DB8-4E5E-A65A-0B4AC60C8110}" presName="sibTrans" presStyleCnt="0"/>
      <dgm:spPr/>
    </dgm:pt>
    <dgm:pt modelId="{7990C9B6-5A1B-4EB5-8B52-7B7B9722FD41}" type="pres">
      <dgm:prSet presAssocID="{07B9FD5B-7D14-4C50-A798-B92290AC0E1B}" presName="node" presStyleLbl="node1" presStyleIdx="3" presStyleCnt="6">
        <dgm:presLayoutVars>
          <dgm:bulletEnabled val="1"/>
        </dgm:presLayoutVars>
      </dgm:prSet>
      <dgm:spPr/>
    </dgm:pt>
    <dgm:pt modelId="{D0666CED-8B93-4F4E-A4A7-501F2DD005AF}" type="pres">
      <dgm:prSet presAssocID="{74818E2D-34C1-4A5C-B134-086B11860301}" presName="sibTrans" presStyleCnt="0"/>
      <dgm:spPr/>
    </dgm:pt>
    <dgm:pt modelId="{FD4BF657-4B53-4D40-8C6B-03C77AC0C5E7}" type="pres">
      <dgm:prSet presAssocID="{D1CDFD23-F14C-4D00-9486-01D69B2243FB}" presName="node" presStyleLbl="node1" presStyleIdx="4" presStyleCnt="6">
        <dgm:presLayoutVars>
          <dgm:bulletEnabled val="1"/>
        </dgm:presLayoutVars>
      </dgm:prSet>
      <dgm:spPr/>
    </dgm:pt>
    <dgm:pt modelId="{55A48316-7747-459A-8F7F-F03D3D0E4C4C}" type="pres">
      <dgm:prSet presAssocID="{0457BE3C-4061-4CCB-AB87-190480493B01}" presName="sibTrans" presStyleCnt="0"/>
      <dgm:spPr/>
    </dgm:pt>
    <dgm:pt modelId="{1951025E-B538-47FE-9DB4-83D9D389B53D}" type="pres">
      <dgm:prSet presAssocID="{C4133018-A7A2-4429-9D54-612A08363B7C}" presName="node" presStyleLbl="node1" presStyleIdx="5" presStyleCnt="6">
        <dgm:presLayoutVars>
          <dgm:bulletEnabled val="1"/>
        </dgm:presLayoutVars>
      </dgm:prSet>
      <dgm:spPr/>
    </dgm:pt>
  </dgm:ptLst>
  <dgm:cxnLst>
    <dgm:cxn modelId="{E3FE0E01-02DC-43B5-A3D9-8F0A1EDF830B}" type="presOf" srcId="{D1CDFD23-F14C-4D00-9486-01D69B2243FB}" destId="{FD4BF657-4B53-4D40-8C6B-03C77AC0C5E7}" srcOrd="0" destOrd="0" presId="urn:microsoft.com/office/officeart/2005/8/layout/default"/>
    <dgm:cxn modelId="{9905331C-DC38-4C99-A4B2-DC79359DC592}" type="presOf" srcId="{C4133018-A7A2-4429-9D54-612A08363B7C}" destId="{1951025E-B538-47FE-9DB4-83D9D389B53D}" srcOrd="0" destOrd="0" presId="urn:microsoft.com/office/officeart/2005/8/layout/default"/>
    <dgm:cxn modelId="{02B10F1E-4E83-41E1-A74C-6D8C08D4B2BA}" srcId="{2B205ECD-DBD7-42E4-9E33-66E6C8EEA2A3}" destId="{6BB9D592-3666-4A15-9F04-EA953DBEE068}" srcOrd="2" destOrd="0" parTransId="{6EE8721A-BE32-430F-95AA-34F267377349}" sibTransId="{C12118D5-1DB8-4E5E-A65A-0B4AC60C8110}"/>
    <dgm:cxn modelId="{DFE41F33-D6D4-4DD3-A2A9-27F4ABD3622A}" type="presOf" srcId="{B0D060F6-4364-4BC4-9411-C51ABE66880E}" destId="{ABC27DAE-04C0-4453-9C7F-9C18156C5D88}" srcOrd="0" destOrd="0" presId="urn:microsoft.com/office/officeart/2005/8/layout/default"/>
    <dgm:cxn modelId="{D64B2F42-9ECC-4614-AE4B-EFBF6956BA96}" srcId="{2B205ECD-DBD7-42E4-9E33-66E6C8EEA2A3}" destId="{D1CDFD23-F14C-4D00-9486-01D69B2243FB}" srcOrd="4" destOrd="0" parTransId="{E333381D-FE82-4EB8-BF0A-1C7E61553BA9}" sibTransId="{0457BE3C-4061-4CCB-AB87-190480493B01}"/>
    <dgm:cxn modelId="{2BEA647D-EB82-4E5F-9A94-8C3C97AEC5BB}" type="presOf" srcId="{A2CD32D1-A393-42CF-89BA-AE90157B9CAD}" destId="{79707E44-B082-469C-977F-71E4ABEA0EF4}" srcOrd="0" destOrd="0" presId="urn:microsoft.com/office/officeart/2005/8/layout/default"/>
    <dgm:cxn modelId="{5F716A7E-A0CA-45C1-8315-8D974D01B258}" srcId="{2B205ECD-DBD7-42E4-9E33-66E6C8EEA2A3}" destId="{B0D060F6-4364-4BC4-9411-C51ABE66880E}" srcOrd="1" destOrd="0" parTransId="{EDB4ABD4-8206-489A-AF34-4013B4CE4D94}" sibTransId="{47CD363A-3C5C-4AE6-A3AF-C86C7F5B954F}"/>
    <dgm:cxn modelId="{7675C585-4002-4BD7-88DB-31742C38C68F}" type="presOf" srcId="{2B205ECD-DBD7-42E4-9E33-66E6C8EEA2A3}" destId="{4B8FE0AA-F86B-492C-864D-03E2FBB39259}" srcOrd="0" destOrd="0" presId="urn:microsoft.com/office/officeart/2005/8/layout/default"/>
    <dgm:cxn modelId="{6B332A90-D5EF-4CDB-B9F1-CA4B9D7C90DC}" type="presOf" srcId="{07B9FD5B-7D14-4C50-A798-B92290AC0E1B}" destId="{7990C9B6-5A1B-4EB5-8B52-7B7B9722FD41}" srcOrd="0" destOrd="0" presId="urn:microsoft.com/office/officeart/2005/8/layout/default"/>
    <dgm:cxn modelId="{878DA6BF-37B3-4EF1-BB55-B6C322A3E4AE}" type="presOf" srcId="{6BB9D592-3666-4A15-9F04-EA953DBEE068}" destId="{C1C50A05-FD73-4D67-84C3-44BE5D5E4CF8}" srcOrd="0" destOrd="0" presId="urn:microsoft.com/office/officeart/2005/8/layout/default"/>
    <dgm:cxn modelId="{06E3B0E8-95BB-48D4-BBB8-1CC0B12A99F4}" srcId="{2B205ECD-DBD7-42E4-9E33-66E6C8EEA2A3}" destId="{C4133018-A7A2-4429-9D54-612A08363B7C}" srcOrd="5" destOrd="0" parTransId="{9BF79DE3-8EF4-41FB-8200-CCF931024D14}" sibTransId="{7AB65307-4B9C-4B9E-AAFD-4512C3DEC30A}"/>
    <dgm:cxn modelId="{BF104AF4-83B7-4ADE-BDEA-F2BD87825181}" srcId="{2B205ECD-DBD7-42E4-9E33-66E6C8EEA2A3}" destId="{07B9FD5B-7D14-4C50-A798-B92290AC0E1B}" srcOrd="3" destOrd="0" parTransId="{CA37C90B-E6F5-497C-BB27-7A6AD2449928}" sibTransId="{74818E2D-34C1-4A5C-B134-086B11860301}"/>
    <dgm:cxn modelId="{9500EBF9-51A9-4F84-8AA9-8CB8E847A5A7}" srcId="{2B205ECD-DBD7-42E4-9E33-66E6C8EEA2A3}" destId="{A2CD32D1-A393-42CF-89BA-AE90157B9CAD}" srcOrd="0" destOrd="0" parTransId="{011C3F84-E276-4D08-B0A4-CB40074F373B}" sibTransId="{F64F4669-5C94-436D-BFDF-DA4ED8F9D21A}"/>
    <dgm:cxn modelId="{48DF9216-1DF9-46B7-8F9E-3D450738CE97}" type="presParOf" srcId="{4B8FE0AA-F86B-492C-864D-03E2FBB39259}" destId="{79707E44-B082-469C-977F-71E4ABEA0EF4}" srcOrd="0" destOrd="0" presId="urn:microsoft.com/office/officeart/2005/8/layout/default"/>
    <dgm:cxn modelId="{4C34DCC3-A849-4444-9047-1AD04262F595}" type="presParOf" srcId="{4B8FE0AA-F86B-492C-864D-03E2FBB39259}" destId="{136702FB-8638-4489-8BD7-EBB36B0819D9}" srcOrd="1" destOrd="0" presId="urn:microsoft.com/office/officeart/2005/8/layout/default"/>
    <dgm:cxn modelId="{24752007-3F1A-451D-AF21-733298612B24}" type="presParOf" srcId="{4B8FE0AA-F86B-492C-864D-03E2FBB39259}" destId="{ABC27DAE-04C0-4453-9C7F-9C18156C5D88}" srcOrd="2" destOrd="0" presId="urn:microsoft.com/office/officeart/2005/8/layout/default"/>
    <dgm:cxn modelId="{CEA9220B-A880-4CB9-A3B8-F4407EFD5ACC}" type="presParOf" srcId="{4B8FE0AA-F86B-492C-864D-03E2FBB39259}" destId="{518B5734-D225-4F12-8B78-2E2D70E6609F}" srcOrd="3" destOrd="0" presId="urn:microsoft.com/office/officeart/2005/8/layout/default"/>
    <dgm:cxn modelId="{D4559A68-808C-4D64-B5DE-7DB27F00291D}" type="presParOf" srcId="{4B8FE0AA-F86B-492C-864D-03E2FBB39259}" destId="{C1C50A05-FD73-4D67-84C3-44BE5D5E4CF8}" srcOrd="4" destOrd="0" presId="urn:microsoft.com/office/officeart/2005/8/layout/default"/>
    <dgm:cxn modelId="{257B57E6-25DF-4A37-B95C-69261F459A73}" type="presParOf" srcId="{4B8FE0AA-F86B-492C-864D-03E2FBB39259}" destId="{BCE9C222-2E3B-466A-BCF3-50C428C8A071}" srcOrd="5" destOrd="0" presId="urn:microsoft.com/office/officeart/2005/8/layout/default"/>
    <dgm:cxn modelId="{0CF611EB-021F-45F0-96CB-2D51206DEE5E}" type="presParOf" srcId="{4B8FE0AA-F86B-492C-864D-03E2FBB39259}" destId="{7990C9B6-5A1B-4EB5-8B52-7B7B9722FD41}" srcOrd="6" destOrd="0" presId="urn:microsoft.com/office/officeart/2005/8/layout/default"/>
    <dgm:cxn modelId="{11C244AC-E152-4517-990B-318E1F3C3C73}" type="presParOf" srcId="{4B8FE0AA-F86B-492C-864D-03E2FBB39259}" destId="{D0666CED-8B93-4F4E-A4A7-501F2DD005AF}" srcOrd="7" destOrd="0" presId="urn:microsoft.com/office/officeart/2005/8/layout/default"/>
    <dgm:cxn modelId="{9A38CEC5-D0DC-4483-8465-D63FE7887177}" type="presParOf" srcId="{4B8FE0AA-F86B-492C-864D-03E2FBB39259}" destId="{FD4BF657-4B53-4D40-8C6B-03C77AC0C5E7}" srcOrd="8" destOrd="0" presId="urn:microsoft.com/office/officeart/2005/8/layout/default"/>
    <dgm:cxn modelId="{1E43DD34-6FD4-4771-9AFD-29830B0F68BA}" type="presParOf" srcId="{4B8FE0AA-F86B-492C-864D-03E2FBB39259}" destId="{55A48316-7747-459A-8F7F-F03D3D0E4C4C}" srcOrd="9" destOrd="0" presId="urn:microsoft.com/office/officeart/2005/8/layout/default"/>
    <dgm:cxn modelId="{3EC19ACE-BA3F-4C7F-AC00-1987C5FDD553}" type="presParOf" srcId="{4B8FE0AA-F86B-492C-864D-03E2FBB39259}" destId="{1951025E-B538-47FE-9DB4-83D9D389B53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2D196D-FFBC-4AD1-A762-0AA2DAE46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82B07A-8499-44F2-B9A4-36BB8B3E003B}">
      <dgm:prSet/>
      <dgm:spPr/>
      <dgm:t>
        <a:bodyPr/>
        <a:lstStyle/>
        <a:p>
          <a:r>
            <a:rPr lang="en-US"/>
            <a:t>- Literature review</a:t>
          </a:r>
        </a:p>
      </dgm:t>
    </dgm:pt>
    <dgm:pt modelId="{13ED101A-E4A7-48A3-8C7D-8AC377E92D70}" type="parTrans" cxnId="{FB0D6F3D-8482-48B5-BE3B-6CF3881E1D9A}">
      <dgm:prSet/>
      <dgm:spPr/>
      <dgm:t>
        <a:bodyPr/>
        <a:lstStyle/>
        <a:p>
          <a:endParaRPr lang="en-US"/>
        </a:p>
      </dgm:t>
    </dgm:pt>
    <dgm:pt modelId="{D19E8010-F9D6-4470-B120-9A545EC1BD2A}" type="sibTrans" cxnId="{FB0D6F3D-8482-48B5-BE3B-6CF3881E1D9A}">
      <dgm:prSet/>
      <dgm:spPr/>
      <dgm:t>
        <a:bodyPr/>
        <a:lstStyle/>
        <a:p>
          <a:endParaRPr lang="en-US"/>
        </a:p>
      </dgm:t>
    </dgm:pt>
    <dgm:pt modelId="{CE40CE3C-1AD4-4534-B04D-BE3F400D537F}">
      <dgm:prSet/>
      <dgm:spPr/>
      <dgm:t>
        <a:bodyPr/>
        <a:lstStyle/>
        <a:p>
          <a:r>
            <a:rPr lang="en-US"/>
            <a:t>- Case study using our HR management project</a:t>
          </a:r>
        </a:p>
      </dgm:t>
    </dgm:pt>
    <dgm:pt modelId="{4FEBD5FD-E1D9-4337-960A-F6C2B33F28A1}" type="parTrans" cxnId="{7F796943-7F1B-4D16-B1B6-A49F50E4A170}">
      <dgm:prSet/>
      <dgm:spPr/>
      <dgm:t>
        <a:bodyPr/>
        <a:lstStyle/>
        <a:p>
          <a:endParaRPr lang="en-US"/>
        </a:p>
      </dgm:t>
    </dgm:pt>
    <dgm:pt modelId="{EDA566B2-2DD4-4538-87E0-09B9F612C484}" type="sibTrans" cxnId="{7F796943-7F1B-4D16-B1B6-A49F50E4A170}">
      <dgm:prSet/>
      <dgm:spPr/>
      <dgm:t>
        <a:bodyPr/>
        <a:lstStyle/>
        <a:p>
          <a:endParaRPr lang="en-US"/>
        </a:p>
      </dgm:t>
    </dgm:pt>
    <dgm:pt modelId="{0D5366A8-A706-4B9C-8B81-63F0787D9DEB}">
      <dgm:prSet/>
      <dgm:spPr/>
      <dgm:t>
        <a:bodyPr/>
        <a:lstStyle/>
        <a:p>
          <a:r>
            <a:rPr lang="en-US"/>
            <a:t>- Deployment on local and cloud setups</a:t>
          </a:r>
        </a:p>
      </dgm:t>
    </dgm:pt>
    <dgm:pt modelId="{B4F3F2DB-56C3-4CB0-9C28-EB3C656B14BF}" type="parTrans" cxnId="{A40FA868-D2E5-4626-9531-2922238CD87F}">
      <dgm:prSet/>
      <dgm:spPr/>
      <dgm:t>
        <a:bodyPr/>
        <a:lstStyle/>
        <a:p>
          <a:endParaRPr lang="en-US"/>
        </a:p>
      </dgm:t>
    </dgm:pt>
    <dgm:pt modelId="{BD3CEAE0-905D-4B62-8F14-58500619BE40}" type="sibTrans" cxnId="{A40FA868-D2E5-4626-9531-2922238CD87F}">
      <dgm:prSet/>
      <dgm:spPr/>
      <dgm:t>
        <a:bodyPr/>
        <a:lstStyle/>
        <a:p>
          <a:endParaRPr lang="en-US"/>
        </a:p>
      </dgm:t>
    </dgm:pt>
    <dgm:pt modelId="{67DF1A8B-CAD6-43F1-B88E-092897F642B5}">
      <dgm:prSet/>
      <dgm:spPr/>
      <dgm:t>
        <a:bodyPr/>
        <a:lstStyle/>
        <a:p>
          <a:r>
            <a:rPr lang="en-US"/>
            <a:t>- Performance testing using tools like JMeter</a:t>
          </a:r>
        </a:p>
      </dgm:t>
    </dgm:pt>
    <dgm:pt modelId="{0F1DF6A2-240D-4263-ABE0-8D16B962020F}" type="parTrans" cxnId="{811788F7-9822-4CFC-9BE7-1292669352FB}">
      <dgm:prSet/>
      <dgm:spPr/>
      <dgm:t>
        <a:bodyPr/>
        <a:lstStyle/>
        <a:p>
          <a:endParaRPr lang="en-US"/>
        </a:p>
      </dgm:t>
    </dgm:pt>
    <dgm:pt modelId="{7845F06E-271F-4F5A-B6A4-6A96057128E4}" type="sibTrans" cxnId="{811788F7-9822-4CFC-9BE7-1292669352FB}">
      <dgm:prSet/>
      <dgm:spPr/>
      <dgm:t>
        <a:bodyPr/>
        <a:lstStyle/>
        <a:p>
          <a:endParaRPr lang="en-US"/>
        </a:p>
      </dgm:t>
    </dgm:pt>
    <dgm:pt modelId="{C454EB70-6E81-49E9-9FC9-0C40CC638157}">
      <dgm:prSet/>
      <dgm:spPr/>
      <dgm:t>
        <a:bodyPr/>
        <a:lstStyle/>
        <a:p>
          <a:r>
            <a:rPr lang="en-US"/>
            <a:t>- Cost and data control analysis</a:t>
          </a:r>
        </a:p>
      </dgm:t>
    </dgm:pt>
    <dgm:pt modelId="{DFAA388C-BEDE-455A-A40D-60E84ABF0A4F}" type="parTrans" cxnId="{129CD349-64F2-4029-81EA-EE6061575FC3}">
      <dgm:prSet/>
      <dgm:spPr/>
      <dgm:t>
        <a:bodyPr/>
        <a:lstStyle/>
        <a:p>
          <a:endParaRPr lang="en-US"/>
        </a:p>
      </dgm:t>
    </dgm:pt>
    <dgm:pt modelId="{3DC03D50-CAAC-4CD0-8104-BD453DEF0C28}" type="sibTrans" cxnId="{129CD349-64F2-4029-81EA-EE6061575FC3}">
      <dgm:prSet/>
      <dgm:spPr/>
      <dgm:t>
        <a:bodyPr/>
        <a:lstStyle/>
        <a:p>
          <a:endParaRPr lang="en-US"/>
        </a:p>
      </dgm:t>
    </dgm:pt>
    <dgm:pt modelId="{32B7947D-B8BE-4FD9-8DD4-0D9545A24F0A}" type="pres">
      <dgm:prSet presAssocID="{0F2D196D-FFBC-4AD1-A762-0AA2DAE46B27}" presName="root" presStyleCnt="0">
        <dgm:presLayoutVars>
          <dgm:dir/>
          <dgm:resizeHandles val="exact"/>
        </dgm:presLayoutVars>
      </dgm:prSet>
      <dgm:spPr/>
    </dgm:pt>
    <dgm:pt modelId="{B26751E2-9231-422C-BC95-4F2C03431423}" type="pres">
      <dgm:prSet presAssocID="{1482B07A-8499-44F2-B9A4-36BB8B3E003B}" presName="compNode" presStyleCnt="0"/>
      <dgm:spPr/>
    </dgm:pt>
    <dgm:pt modelId="{170714D7-57FB-435E-B1F4-725B4C688313}" type="pres">
      <dgm:prSet presAssocID="{1482B07A-8499-44F2-B9A4-36BB8B3E003B}" presName="bgRect" presStyleLbl="bgShp" presStyleIdx="0" presStyleCnt="5"/>
      <dgm:spPr/>
    </dgm:pt>
    <dgm:pt modelId="{1A1D75C7-41F6-4CE1-87AD-0D8D58A5D192}" type="pres">
      <dgm:prSet presAssocID="{1482B07A-8499-44F2-B9A4-36BB8B3E003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CC55D42-1A2A-46A3-B7F6-0F68BA4ADB2D}" type="pres">
      <dgm:prSet presAssocID="{1482B07A-8499-44F2-B9A4-36BB8B3E003B}" presName="spaceRect" presStyleCnt="0"/>
      <dgm:spPr/>
    </dgm:pt>
    <dgm:pt modelId="{0E30B1F2-91B5-4AA5-8DD5-203CBCF539C8}" type="pres">
      <dgm:prSet presAssocID="{1482B07A-8499-44F2-B9A4-36BB8B3E003B}" presName="parTx" presStyleLbl="revTx" presStyleIdx="0" presStyleCnt="5">
        <dgm:presLayoutVars>
          <dgm:chMax val="0"/>
          <dgm:chPref val="0"/>
        </dgm:presLayoutVars>
      </dgm:prSet>
      <dgm:spPr/>
    </dgm:pt>
    <dgm:pt modelId="{5F944DC7-FE62-4B62-ACF3-F45CA83128CC}" type="pres">
      <dgm:prSet presAssocID="{D19E8010-F9D6-4470-B120-9A545EC1BD2A}" presName="sibTrans" presStyleCnt="0"/>
      <dgm:spPr/>
    </dgm:pt>
    <dgm:pt modelId="{38C2638E-B766-4DE6-B1B1-63D6136C78E2}" type="pres">
      <dgm:prSet presAssocID="{CE40CE3C-1AD4-4534-B04D-BE3F400D537F}" presName="compNode" presStyleCnt="0"/>
      <dgm:spPr/>
    </dgm:pt>
    <dgm:pt modelId="{0CE8782A-FE04-4C8D-8E51-27847B6507A2}" type="pres">
      <dgm:prSet presAssocID="{CE40CE3C-1AD4-4534-B04D-BE3F400D537F}" presName="bgRect" presStyleLbl="bgShp" presStyleIdx="1" presStyleCnt="5"/>
      <dgm:spPr/>
    </dgm:pt>
    <dgm:pt modelId="{8EED8096-E906-4B3E-A5F2-FE1C5DB23295}" type="pres">
      <dgm:prSet presAssocID="{CE40CE3C-1AD4-4534-B04D-BE3F400D53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68A8C63-4E01-4607-8A22-448C215A4A5B}" type="pres">
      <dgm:prSet presAssocID="{CE40CE3C-1AD4-4534-B04D-BE3F400D537F}" presName="spaceRect" presStyleCnt="0"/>
      <dgm:spPr/>
    </dgm:pt>
    <dgm:pt modelId="{4314E1AF-E101-4589-8C9A-39938E1D5354}" type="pres">
      <dgm:prSet presAssocID="{CE40CE3C-1AD4-4534-B04D-BE3F400D537F}" presName="parTx" presStyleLbl="revTx" presStyleIdx="1" presStyleCnt="5">
        <dgm:presLayoutVars>
          <dgm:chMax val="0"/>
          <dgm:chPref val="0"/>
        </dgm:presLayoutVars>
      </dgm:prSet>
      <dgm:spPr/>
    </dgm:pt>
    <dgm:pt modelId="{78369803-A3D8-41E8-97C1-881A2C956368}" type="pres">
      <dgm:prSet presAssocID="{EDA566B2-2DD4-4538-87E0-09B9F612C484}" presName="sibTrans" presStyleCnt="0"/>
      <dgm:spPr/>
    </dgm:pt>
    <dgm:pt modelId="{07394244-7AFE-4250-AE80-92E07DAF768E}" type="pres">
      <dgm:prSet presAssocID="{0D5366A8-A706-4B9C-8B81-63F0787D9DEB}" presName="compNode" presStyleCnt="0"/>
      <dgm:spPr/>
    </dgm:pt>
    <dgm:pt modelId="{4D9853F6-C5E5-4B13-9C8C-8EAFBBFA80FE}" type="pres">
      <dgm:prSet presAssocID="{0D5366A8-A706-4B9C-8B81-63F0787D9DEB}" presName="bgRect" presStyleLbl="bgShp" presStyleIdx="2" presStyleCnt="5"/>
      <dgm:spPr/>
    </dgm:pt>
    <dgm:pt modelId="{3F086F16-C414-4B30-9105-FA30C99CA609}" type="pres">
      <dgm:prSet presAssocID="{0D5366A8-A706-4B9C-8B81-63F0787D9D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81F6C92-4A0D-4FB9-9D86-A19E8BED083B}" type="pres">
      <dgm:prSet presAssocID="{0D5366A8-A706-4B9C-8B81-63F0787D9DEB}" presName="spaceRect" presStyleCnt="0"/>
      <dgm:spPr/>
    </dgm:pt>
    <dgm:pt modelId="{85D0137F-EBC2-4F53-B4DC-6F7F945B8656}" type="pres">
      <dgm:prSet presAssocID="{0D5366A8-A706-4B9C-8B81-63F0787D9DEB}" presName="parTx" presStyleLbl="revTx" presStyleIdx="2" presStyleCnt="5">
        <dgm:presLayoutVars>
          <dgm:chMax val="0"/>
          <dgm:chPref val="0"/>
        </dgm:presLayoutVars>
      </dgm:prSet>
      <dgm:spPr/>
    </dgm:pt>
    <dgm:pt modelId="{9F7F6F57-A8FD-42F6-96FA-7E1E8C0B128E}" type="pres">
      <dgm:prSet presAssocID="{BD3CEAE0-905D-4B62-8F14-58500619BE40}" presName="sibTrans" presStyleCnt="0"/>
      <dgm:spPr/>
    </dgm:pt>
    <dgm:pt modelId="{E197A789-0FAC-469B-AAF7-BF353FB2481D}" type="pres">
      <dgm:prSet presAssocID="{67DF1A8B-CAD6-43F1-B88E-092897F642B5}" presName="compNode" presStyleCnt="0"/>
      <dgm:spPr/>
    </dgm:pt>
    <dgm:pt modelId="{412502E5-02A4-4A73-80A6-3D4551784386}" type="pres">
      <dgm:prSet presAssocID="{67DF1A8B-CAD6-43F1-B88E-092897F642B5}" presName="bgRect" presStyleLbl="bgShp" presStyleIdx="3" presStyleCnt="5"/>
      <dgm:spPr/>
    </dgm:pt>
    <dgm:pt modelId="{FE53FDEC-4A12-490B-A319-303DD7C2213D}" type="pres">
      <dgm:prSet presAssocID="{67DF1A8B-CAD6-43F1-B88E-092897F642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12D9999-1697-4B91-B503-FD893D099E91}" type="pres">
      <dgm:prSet presAssocID="{67DF1A8B-CAD6-43F1-B88E-092897F642B5}" presName="spaceRect" presStyleCnt="0"/>
      <dgm:spPr/>
    </dgm:pt>
    <dgm:pt modelId="{3CEA4084-1990-43A2-BBEA-525126D7BA93}" type="pres">
      <dgm:prSet presAssocID="{67DF1A8B-CAD6-43F1-B88E-092897F642B5}" presName="parTx" presStyleLbl="revTx" presStyleIdx="3" presStyleCnt="5">
        <dgm:presLayoutVars>
          <dgm:chMax val="0"/>
          <dgm:chPref val="0"/>
        </dgm:presLayoutVars>
      </dgm:prSet>
      <dgm:spPr/>
    </dgm:pt>
    <dgm:pt modelId="{0389E1D7-6CD8-46B6-80E2-6449F9294D97}" type="pres">
      <dgm:prSet presAssocID="{7845F06E-271F-4F5A-B6A4-6A96057128E4}" presName="sibTrans" presStyleCnt="0"/>
      <dgm:spPr/>
    </dgm:pt>
    <dgm:pt modelId="{79732225-841D-4490-9F98-94EA05B004A2}" type="pres">
      <dgm:prSet presAssocID="{C454EB70-6E81-49E9-9FC9-0C40CC638157}" presName="compNode" presStyleCnt="0"/>
      <dgm:spPr/>
    </dgm:pt>
    <dgm:pt modelId="{8C917E90-2123-4FC1-BF0A-BA38898F63C2}" type="pres">
      <dgm:prSet presAssocID="{C454EB70-6E81-49E9-9FC9-0C40CC638157}" presName="bgRect" presStyleLbl="bgShp" presStyleIdx="4" presStyleCnt="5"/>
      <dgm:spPr/>
    </dgm:pt>
    <dgm:pt modelId="{E0D5842F-9BBB-4D10-90EA-C644A7082450}" type="pres">
      <dgm:prSet presAssocID="{C454EB70-6E81-49E9-9FC9-0C40CC6381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AD58733-C63E-4E7C-9AB7-DB9A9721619A}" type="pres">
      <dgm:prSet presAssocID="{C454EB70-6E81-49E9-9FC9-0C40CC638157}" presName="spaceRect" presStyleCnt="0"/>
      <dgm:spPr/>
    </dgm:pt>
    <dgm:pt modelId="{6EEBA153-FE85-4AC5-84B4-A5E5993C8F9E}" type="pres">
      <dgm:prSet presAssocID="{C454EB70-6E81-49E9-9FC9-0C40CC63815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7C2C10-341D-43A3-A22F-391128A93D29}" type="presOf" srcId="{1482B07A-8499-44F2-B9A4-36BB8B3E003B}" destId="{0E30B1F2-91B5-4AA5-8DD5-203CBCF539C8}" srcOrd="0" destOrd="0" presId="urn:microsoft.com/office/officeart/2018/2/layout/IconVerticalSolidList"/>
    <dgm:cxn modelId="{E61A8E19-57A9-4254-AF30-A8F94D4E5B1D}" type="presOf" srcId="{0F2D196D-FFBC-4AD1-A762-0AA2DAE46B27}" destId="{32B7947D-B8BE-4FD9-8DD4-0D9545A24F0A}" srcOrd="0" destOrd="0" presId="urn:microsoft.com/office/officeart/2018/2/layout/IconVerticalSolidList"/>
    <dgm:cxn modelId="{FB0D6F3D-8482-48B5-BE3B-6CF3881E1D9A}" srcId="{0F2D196D-FFBC-4AD1-A762-0AA2DAE46B27}" destId="{1482B07A-8499-44F2-B9A4-36BB8B3E003B}" srcOrd="0" destOrd="0" parTransId="{13ED101A-E4A7-48A3-8C7D-8AC377E92D70}" sibTransId="{D19E8010-F9D6-4470-B120-9A545EC1BD2A}"/>
    <dgm:cxn modelId="{4947AF5D-D56B-44F8-8F07-4836A8858502}" type="presOf" srcId="{C454EB70-6E81-49E9-9FC9-0C40CC638157}" destId="{6EEBA153-FE85-4AC5-84B4-A5E5993C8F9E}" srcOrd="0" destOrd="0" presId="urn:microsoft.com/office/officeart/2018/2/layout/IconVerticalSolidList"/>
    <dgm:cxn modelId="{7F796943-7F1B-4D16-B1B6-A49F50E4A170}" srcId="{0F2D196D-FFBC-4AD1-A762-0AA2DAE46B27}" destId="{CE40CE3C-1AD4-4534-B04D-BE3F400D537F}" srcOrd="1" destOrd="0" parTransId="{4FEBD5FD-E1D9-4337-960A-F6C2B33F28A1}" sibTransId="{EDA566B2-2DD4-4538-87E0-09B9F612C484}"/>
    <dgm:cxn modelId="{A40FA868-D2E5-4626-9531-2922238CD87F}" srcId="{0F2D196D-FFBC-4AD1-A762-0AA2DAE46B27}" destId="{0D5366A8-A706-4B9C-8B81-63F0787D9DEB}" srcOrd="2" destOrd="0" parTransId="{B4F3F2DB-56C3-4CB0-9C28-EB3C656B14BF}" sibTransId="{BD3CEAE0-905D-4B62-8F14-58500619BE40}"/>
    <dgm:cxn modelId="{129CD349-64F2-4029-81EA-EE6061575FC3}" srcId="{0F2D196D-FFBC-4AD1-A762-0AA2DAE46B27}" destId="{C454EB70-6E81-49E9-9FC9-0C40CC638157}" srcOrd="4" destOrd="0" parTransId="{DFAA388C-BEDE-455A-A40D-60E84ABF0A4F}" sibTransId="{3DC03D50-CAAC-4CD0-8104-BD453DEF0C28}"/>
    <dgm:cxn modelId="{784B8659-6FF0-4DC3-862D-90E1111DF362}" type="presOf" srcId="{CE40CE3C-1AD4-4534-B04D-BE3F400D537F}" destId="{4314E1AF-E101-4589-8C9A-39938E1D5354}" srcOrd="0" destOrd="0" presId="urn:microsoft.com/office/officeart/2018/2/layout/IconVerticalSolidList"/>
    <dgm:cxn modelId="{6A53279E-7AD3-4BA2-92F2-F6C2E086B357}" type="presOf" srcId="{0D5366A8-A706-4B9C-8B81-63F0787D9DEB}" destId="{85D0137F-EBC2-4F53-B4DC-6F7F945B8656}" srcOrd="0" destOrd="0" presId="urn:microsoft.com/office/officeart/2018/2/layout/IconVerticalSolidList"/>
    <dgm:cxn modelId="{A7B0D29F-6A53-4E6C-AE33-BFB3E934AF3D}" type="presOf" srcId="{67DF1A8B-CAD6-43F1-B88E-092897F642B5}" destId="{3CEA4084-1990-43A2-BBEA-525126D7BA93}" srcOrd="0" destOrd="0" presId="urn:microsoft.com/office/officeart/2018/2/layout/IconVerticalSolidList"/>
    <dgm:cxn modelId="{811788F7-9822-4CFC-9BE7-1292669352FB}" srcId="{0F2D196D-FFBC-4AD1-A762-0AA2DAE46B27}" destId="{67DF1A8B-CAD6-43F1-B88E-092897F642B5}" srcOrd="3" destOrd="0" parTransId="{0F1DF6A2-240D-4263-ABE0-8D16B962020F}" sibTransId="{7845F06E-271F-4F5A-B6A4-6A96057128E4}"/>
    <dgm:cxn modelId="{35A10E22-336A-41FC-AEE8-D8656B7C6D74}" type="presParOf" srcId="{32B7947D-B8BE-4FD9-8DD4-0D9545A24F0A}" destId="{B26751E2-9231-422C-BC95-4F2C03431423}" srcOrd="0" destOrd="0" presId="urn:microsoft.com/office/officeart/2018/2/layout/IconVerticalSolidList"/>
    <dgm:cxn modelId="{EC3F67BB-72D4-4D7E-883A-DBAB28E37014}" type="presParOf" srcId="{B26751E2-9231-422C-BC95-4F2C03431423}" destId="{170714D7-57FB-435E-B1F4-725B4C688313}" srcOrd="0" destOrd="0" presId="urn:microsoft.com/office/officeart/2018/2/layout/IconVerticalSolidList"/>
    <dgm:cxn modelId="{67FA53AA-A248-4906-BDFE-71203782F2D5}" type="presParOf" srcId="{B26751E2-9231-422C-BC95-4F2C03431423}" destId="{1A1D75C7-41F6-4CE1-87AD-0D8D58A5D192}" srcOrd="1" destOrd="0" presId="urn:microsoft.com/office/officeart/2018/2/layout/IconVerticalSolidList"/>
    <dgm:cxn modelId="{40144D73-4C17-4121-B0A8-F7E41EF2A254}" type="presParOf" srcId="{B26751E2-9231-422C-BC95-4F2C03431423}" destId="{DCC55D42-1A2A-46A3-B7F6-0F68BA4ADB2D}" srcOrd="2" destOrd="0" presId="urn:microsoft.com/office/officeart/2018/2/layout/IconVerticalSolidList"/>
    <dgm:cxn modelId="{55EFA6F3-2342-447F-BF15-93A63B051DE1}" type="presParOf" srcId="{B26751E2-9231-422C-BC95-4F2C03431423}" destId="{0E30B1F2-91B5-4AA5-8DD5-203CBCF539C8}" srcOrd="3" destOrd="0" presId="urn:microsoft.com/office/officeart/2018/2/layout/IconVerticalSolidList"/>
    <dgm:cxn modelId="{8EBDF43B-4D5C-430C-8EEE-324BC64BACC9}" type="presParOf" srcId="{32B7947D-B8BE-4FD9-8DD4-0D9545A24F0A}" destId="{5F944DC7-FE62-4B62-ACF3-F45CA83128CC}" srcOrd="1" destOrd="0" presId="urn:microsoft.com/office/officeart/2018/2/layout/IconVerticalSolidList"/>
    <dgm:cxn modelId="{FDF26A12-6F6F-4CAB-AFDA-8D37965986F2}" type="presParOf" srcId="{32B7947D-B8BE-4FD9-8DD4-0D9545A24F0A}" destId="{38C2638E-B766-4DE6-B1B1-63D6136C78E2}" srcOrd="2" destOrd="0" presId="urn:microsoft.com/office/officeart/2018/2/layout/IconVerticalSolidList"/>
    <dgm:cxn modelId="{52B6D502-1AB1-4EE4-A5DC-0A2265223A14}" type="presParOf" srcId="{38C2638E-B766-4DE6-B1B1-63D6136C78E2}" destId="{0CE8782A-FE04-4C8D-8E51-27847B6507A2}" srcOrd="0" destOrd="0" presId="urn:microsoft.com/office/officeart/2018/2/layout/IconVerticalSolidList"/>
    <dgm:cxn modelId="{9CFD3F80-F170-4125-A01C-BBCEBAEDF92B}" type="presParOf" srcId="{38C2638E-B766-4DE6-B1B1-63D6136C78E2}" destId="{8EED8096-E906-4B3E-A5F2-FE1C5DB23295}" srcOrd="1" destOrd="0" presId="urn:microsoft.com/office/officeart/2018/2/layout/IconVerticalSolidList"/>
    <dgm:cxn modelId="{C6DF3A5D-2C58-4A3F-92DB-6999FAD65045}" type="presParOf" srcId="{38C2638E-B766-4DE6-B1B1-63D6136C78E2}" destId="{D68A8C63-4E01-4607-8A22-448C215A4A5B}" srcOrd="2" destOrd="0" presId="urn:microsoft.com/office/officeart/2018/2/layout/IconVerticalSolidList"/>
    <dgm:cxn modelId="{DF008C40-E313-437E-8B47-2AF5406AE9B2}" type="presParOf" srcId="{38C2638E-B766-4DE6-B1B1-63D6136C78E2}" destId="{4314E1AF-E101-4589-8C9A-39938E1D5354}" srcOrd="3" destOrd="0" presId="urn:microsoft.com/office/officeart/2018/2/layout/IconVerticalSolidList"/>
    <dgm:cxn modelId="{4F9454B2-F39D-4853-A2C1-F50BF12633B3}" type="presParOf" srcId="{32B7947D-B8BE-4FD9-8DD4-0D9545A24F0A}" destId="{78369803-A3D8-41E8-97C1-881A2C956368}" srcOrd="3" destOrd="0" presId="urn:microsoft.com/office/officeart/2018/2/layout/IconVerticalSolidList"/>
    <dgm:cxn modelId="{68E8E18E-E84F-4C69-BAF7-065A47F3B725}" type="presParOf" srcId="{32B7947D-B8BE-4FD9-8DD4-0D9545A24F0A}" destId="{07394244-7AFE-4250-AE80-92E07DAF768E}" srcOrd="4" destOrd="0" presId="urn:microsoft.com/office/officeart/2018/2/layout/IconVerticalSolidList"/>
    <dgm:cxn modelId="{C3EA4D81-4B50-46A5-A091-1ECB2CEF6732}" type="presParOf" srcId="{07394244-7AFE-4250-AE80-92E07DAF768E}" destId="{4D9853F6-C5E5-4B13-9C8C-8EAFBBFA80FE}" srcOrd="0" destOrd="0" presId="urn:microsoft.com/office/officeart/2018/2/layout/IconVerticalSolidList"/>
    <dgm:cxn modelId="{CF8C968C-BDC4-4DAB-8D9E-10E5ECA10DE5}" type="presParOf" srcId="{07394244-7AFE-4250-AE80-92E07DAF768E}" destId="{3F086F16-C414-4B30-9105-FA30C99CA609}" srcOrd="1" destOrd="0" presId="urn:microsoft.com/office/officeart/2018/2/layout/IconVerticalSolidList"/>
    <dgm:cxn modelId="{803DF2B6-7CAE-4829-978F-04909A2B6FC7}" type="presParOf" srcId="{07394244-7AFE-4250-AE80-92E07DAF768E}" destId="{F81F6C92-4A0D-4FB9-9D86-A19E8BED083B}" srcOrd="2" destOrd="0" presId="urn:microsoft.com/office/officeart/2018/2/layout/IconVerticalSolidList"/>
    <dgm:cxn modelId="{E7094EE0-5FA9-4C04-AB30-48A33B087B0D}" type="presParOf" srcId="{07394244-7AFE-4250-AE80-92E07DAF768E}" destId="{85D0137F-EBC2-4F53-B4DC-6F7F945B8656}" srcOrd="3" destOrd="0" presId="urn:microsoft.com/office/officeart/2018/2/layout/IconVerticalSolidList"/>
    <dgm:cxn modelId="{6E1B7F40-21CA-4173-B8F2-B68157A32B45}" type="presParOf" srcId="{32B7947D-B8BE-4FD9-8DD4-0D9545A24F0A}" destId="{9F7F6F57-A8FD-42F6-96FA-7E1E8C0B128E}" srcOrd="5" destOrd="0" presId="urn:microsoft.com/office/officeart/2018/2/layout/IconVerticalSolidList"/>
    <dgm:cxn modelId="{97FF0342-590D-4724-B090-CBEF34C5EFA1}" type="presParOf" srcId="{32B7947D-B8BE-4FD9-8DD4-0D9545A24F0A}" destId="{E197A789-0FAC-469B-AAF7-BF353FB2481D}" srcOrd="6" destOrd="0" presId="urn:microsoft.com/office/officeart/2018/2/layout/IconVerticalSolidList"/>
    <dgm:cxn modelId="{22139521-569A-4427-B4CE-7BEB56BF410B}" type="presParOf" srcId="{E197A789-0FAC-469B-AAF7-BF353FB2481D}" destId="{412502E5-02A4-4A73-80A6-3D4551784386}" srcOrd="0" destOrd="0" presId="urn:microsoft.com/office/officeart/2018/2/layout/IconVerticalSolidList"/>
    <dgm:cxn modelId="{A81ED380-00C1-4F92-B714-3BF619EEA4C0}" type="presParOf" srcId="{E197A789-0FAC-469B-AAF7-BF353FB2481D}" destId="{FE53FDEC-4A12-490B-A319-303DD7C2213D}" srcOrd="1" destOrd="0" presId="urn:microsoft.com/office/officeart/2018/2/layout/IconVerticalSolidList"/>
    <dgm:cxn modelId="{4819F8DE-7059-4D3E-B981-90D29ED30C39}" type="presParOf" srcId="{E197A789-0FAC-469B-AAF7-BF353FB2481D}" destId="{212D9999-1697-4B91-B503-FD893D099E91}" srcOrd="2" destOrd="0" presId="urn:microsoft.com/office/officeart/2018/2/layout/IconVerticalSolidList"/>
    <dgm:cxn modelId="{ECFA5A37-B586-474D-AFFA-80B3D7D1D1BE}" type="presParOf" srcId="{E197A789-0FAC-469B-AAF7-BF353FB2481D}" destId="{3CEA4084-1990-43A2-BBEA-525126D7BA93}" srcOrd="3" destOrd="0" presId="urn:microsoft.com/office/officeart/2018/2/layout/IconVerticalSolidList"/>
    <dgm:cxn modelId="{1F1BA057-D852-4E6A-8D73-6B5F9AD4D730}" type="presParOf" srcId="{32B7947D-B8BE-4FD9-8DD4-0D9545A24F0A}" destId="{0389E1D7-6CD8-46B6-80E2-6449F9294D97}" srcOrd="7" destOrd="0" presId="urn:microsoft.com/office/officeart/2018/2/layout/IconVerticalSolidList"/>
    <dgm:cxn modelId="{F7AA7EFD-5A23-459C-9910-051197AE943E}" type="presParOf" srcId="{32B7947D-B8BE-4FD9-8DD4-0D9545A24F0A}" destId="{79732225-841D-4490-9F98-94EA05B004A2}" srcOrd="8" destOrd="0" presId="urn:microsoft.com/office/officeart/2018/2/layout/IconVerticalSolidList"/>
    <dgm:cxn modelId="{FA09DAC3-C403-4015-BE00-0750F723B04A}" type="presParOf" srcId="{79732225-841D-4490-9F98-94EA05B004A2}" destId="{8C917E90-2123-4FC1-BF0A-BA38898F63C2}" srcOrd="0" destOrd="0" presId="urn:microsoft.com/office/officeart/2018/2/layout/IconVerticalSolidList"/>
    <dgm:cxn modelId="{DA27DBC6-E211-4BE9-AF89-03510BDA6B41}" type="presParOf" srcId="{79732225-841D-4490-9F98-94EA05B004A2}" destId="{E0D5842F-9BBB-4D10-90EA-C644A7082450}" srcOrd="1" destOrd="0" presId="urn:microsoft.com/office/officeart/2018/2/layout/IconVerticalSolidList"/>
    <dgm:cxn modelId="{3D5AAED2-C946-45F8-B07E-180C2F4936EF}" type="presParOf" srcId="{79732225-841D-4490-9F98-94EA05B004A2}" destId="{5AD58733-C63E-4E7C-9AB7-DB9A9721619A}" srcOrd="2" destOrd="0" presId="urn:microsoft.com/office/officeart/2018/2/layout/IconVerticalSolidList"/>
    <dgm:cxn modelId="{ACB23252-3962-4737-804C-309CA02B4E31}" type="presParOf" srcId="{79732225-841D-4490-9F98-94EA05B004A2}" destId="{6EEBA153-FE85-4AC5-84B4-A5E5993C8F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E195BA-688A-4BDB-8EB5-A8A3EADD04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A740771-B729-4220-B6EA-70C00871868E}">
      <dgm:prSet/>
      <dgm:spPr/>
      <dgm:t>
        <a:bodyPr/>
        <a:lstStyle/>
        <a:p>
          <a:r>
            <a:rPr lang="en-US"/>
            <a:t>- Clear understanding of pros and cons</a:t>
          </a:r>
        </a:p>
      </dgm:t>
    </dgm:pt>
    <dgm:pt modelId="{0BD1EB23-32F8-4EB3-994C-1AE462A5C12F}" type="parTrans" cxnId="{E6B8B63F-15FB-48BB-9EDC-5FC379F01F83}">
      <dgm:prSet/>
      <dgm:spPr/>
      <dgm:t>
        <a:bodyPr/>
        <a:lstStyle/>
        <a:p>
          <a:endParaRPr lang="en-US"/>
        </a:p>
      </dgm:t>
    </dgm:pt>
    <dgm:pt modelId="{267E419F-5905-4001-B01F-464C73CC61D6}" type="sibTrans" cxnId="{E6B8B63F-15FB-48BB-9EDC-5FC379F01F83}">
      <dgm:prSet/>
      <dgm:spPr/>
      <dgm:t>
        <a:bodyPr/>
        <a:lstStyle/>
        <a:p>
          <a:endParaRPr lang="en-US"/>
        </a:p>
      </dgm:t>
    </dgm:pt>
    <dgm:pt modelId="{1D877923-3114-422F-94A2-B1230C171609}">
      <dgm:prSet/>
      <dgm:spPr/>
      <dgm:t>
        <a:bodyPr/>
        <a:lstStyle/>
        <a:p>
          <a:r>
            <a:rPr lang="en-US"/>
            <a:t>- Decision guide for HR system deployment</a:t>
          </a:r>
        </a:p>
      </dgm:t>
    </dgm:pt>
    <dgm:pt modelId="{300D9D92-AFDB-4003-9A95-2749F85C5684}" type="parTrans" cxnId="{834DA7D8-414C-4586-B5A6-85650BA80F26}">
      <dgm:prSet/>
      <dgm:spPr/>
      <dgm:t>
        <a:bodyPr/>
        <a:lstStyle/>
        <a:p>
          <a:endParaRPr lang="en-US"/>
        </a:p>
      </dgm:t>
    </dgm:pt>
    <dgm:pt modelId="{CAA51E90-B89B-464B-8B4F-9AD27AA8569F}" type="sibTrans" cxnId="{834DA7D8-414C-4586-B5A6-85650BA80F26}">
      <dgm:prSet/>
      <dgm:spPr/>
      <dgm:t>
        <a:bodyPr/>
        <a:lstStyle/>
        <a:p>
          <a:endParaRPr lang="en-US"/>
        </a:p>
      </dgm:t>
    </dgm:pt>
    <dgm:pt modelId="{77722F15-106F-459D-BBE5-092CA049F247}">
      <dgm:prSet/>
      <dgm:spPr/>
      <dgm:t>
        <a:bodyPr/>
        <a:lstStyle/>
        <a:p>
          <a:r>
            <a:rPr lang="en-US"/>
            <a:t>- Practical insights for SMEs on cloud vs. on-prem</a:t>
          </a:r>
        </a:p>
      </dgm:t>
    </dgm:pt>
    <dgm:pt modelId="{B9FEF13F-F8F9-46FC-BBC0-6753ED220FAD}" type="parTrans" cxnId="{ADA7D23C-D977-4ED3-918A-EFB9CFEB3933}">
      <dgm:prSet/>
      <dgm:spPr/>
      <dgm:t>
        <a:bodyPr/>
        <a:lstStyle/>
        <a:p>
          <a:endParaRPr lang="en-US"/>
        </a:p>
      </dgm:t>
    </dgm:pt>
    <dgm:pt modelId="{AC156576-5F71-427E-9D0E-A428FFDAC698}" type="sibTrans" cxnId="{ADA7D23C-D977-4ED3-918A-EFB9CFEB3933}">
      <dgm:prSet/>
      <dgm:spPr/>
      <dgm:t>
        <a:bodyPr/>
        <a:lstStyle/>
        <a:p>
          <a:endParaRPr lang="en-US"/>
        </a:p>
      </dgm:t>
    </dgm:pt>
    <dgm:pt modelId="{2E6A37BA-C137-4E84-98C9-B2F3CDFF2DD4}" type="pres">
      <dgm:prSet presAssocID="{ACE195BA-688A-4BDB-8EB5-A8A3EADD045E}" presName="root" presStyleCnt="0">
        <dgm:presLayoutVars>
          <dgm:dir/>
          <dgm:resizeHandles val="exact"/>
        </dgm:presLayoutVars>
      </dgm:prSet>
      <dgm:spPr/>
    </dgm:pt>
    <dgm:pt modelId="{55A5623C-017B-41CF-9027-FA6D662520A6}" type="pres">
      <dgm:prSet presAssocID="{CA740771-B729-4220-B6EA-70C00871868E}" presName="compNode" presStyleCnt="0"/>
      <dgm:spPr/>
    </dgm:pt>
    <dgm:pt modelId="{25B8679A-B930-4446-ACDA-110AF047A9BD}" type="pres">
      <dgm:prSet presAssocID="{CA740771-B729-4220-B6EA-70C0087186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DE9C5A0-194F-4AAD-A206-4924234CC0B6}" type="pres">
      <dgm:prSet presAssocID="{CA740771-B729-4220-B6EA-70C00871868E}" presName="spaceRect" presStyleCnt="0"/>
      <dgm:spPr/>
    </dgm:pt>
    <dgm:pt modelId="{A3311288-7C29-4E03-A435-1FF7BDA6F91A}" type="pres">
      <dgm:prSet presAssocID="{CA740771-B729-4220-B6EA-70C00871868E}" presName="textRect" presStyleLbl="revTx" presStyleIdx="0" presStyleCnt="3">
        <dgm:presLayoutVars>
          <dgm:chMax val="1"/>
          <dgm:chPref val="1"/>
        </dgm:presLayoutVars>
      </dgm:prSet>
      <dgm:spPr/>
    </dgm:pt>
    <dgm:pt modelId="{7ECEC9A7-B6EB-42A6-8112-9F1C0BEB70D0}" type="pres">
      <dgm:prSet presAssocID="{267E419F-5905-4001-B01F-464C73CC61D6}" presName="sibTrans" presStyleCnt="0"/>
      <dgm:spPr/>
    </dgm:pt>
    <dgm:pt modelId="{51C91235-4A3F-4765-B7CA-2FE2AEA39AD8}" type="pres">
      <dgm:prSet presAssocID="{1D877923-3114-422F-94A2-B1230C171609}" presName="compNode" presStyleCnt="0"/>
      <dgm:spPr/>
    </dgm:pt>
    <dgm:pt modelId="{FF3CD302-C7EA-4E8C-961C-E73B6FA701F3}" type="pres">
      <dgm:prSet presAssocID="{1D877923-3114-422F-94A2-B1230C1716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1198760-E68A-4524-A262-89DA5281FD23}" type="pres">
      <dgm:prSet presAssocID="{1D877923-3114-422F-94A2-B1230C171609}" presName="spaceRect" presStyleCnt="0"/>
      <dgm:spPr/>
    </dgm:pt>
    <dgm:pt modelId="{4635F223-AD48-4E58-90E5-AEDCEA874D83}" type="pres">
      <dgm:prSet presAssocID="{1D877923-3114-422F-94A2-B1230C171609}" presName="textRect" presStyleLbl="revTx" presStyleIdx="1" presStyleCnt="3">
        <dgm:presLayoutVars>
          <dgm:chMax val="1"/>
          <dgm:chPref val="1"/>
        </dgm:presLayoutVars>
      </dgm:prSet>
      <dgm:spPr/>
    </dgm:pt>
    <dgm:pt modelId="{4BEA9A36-EF35-43BA-9C6A-F68DF17B984A}" type="pres">
      <dgm:prSet presAssocID="{CAA51E90-B89B-464B-8B4F-9AD27AA8569F}" presName="sibTrans" presStyleCnt="0"/>
      <dgm:spPr/>
    </dgm:pt>
    <dgm:pt modelId="{A770C6F4-4507-433C-A613-F0BB282B967F}" type="pres">
      <dgm:prSet presAssocID="{77722F15-106F-459D-BBE5-092CA049F247}" presName="compNode" presStyleCnt="0"/>
      <dgm:spPr/>
    </dgm:pt>
    <dgm:pt modelId="{F9AD7F7A-D4C4-43EB-AB43-F69135EA1FFE}" type="pres">
      <dgm:prSet presAssocID="{77722F15-106F-459D-BBE5-092CA049F2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88C2DEB-B3F2-4BE9-81DA-2F9E4C66DE3C}" type="pres">
      <dgm:prSet presAssocID="{77722F15-106F-459D-BBE5-092CA049F247}" presName="spaceRect" presStyleCnt="0"/>
      <dgm:spPr/>
    </dgm:pt>
    <dgm:pt modelId="{89212A7C-27DA-4F1D-8FA7-BFEC9619839D}" type="pres">
      <dgm:prSet presAssocID="{77722F15-106F-459D-BBE5-092CA049F2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A7D23C-D977-4ED3-918A-EFB9CFEB3933}" srcId="{ACE195BA-688A-4BDB-8EB5-A8A3EADD045E}" destId="{77722F15-106F-459D-BBE5-092CA049F247}" srcOrd="2" destOrd="0" parTransId="{B9FEF13F-F8F9-46FC-BBC0-6753ED220FAD}" sibTransId="{AC156576-5F71-427E-9D0E-A428FFDAC698}"/>
    <dgm:cxn modelId="{E6B8B63F-15FB-48BB-9EDC-5FC379F01F83}" srcId="{ACE195BA-688A-4BDB-8EB5-A8A3EADD045E}" destId="{CA740771-B729-4220-B6EA-70C00871868E}" srcOrd="0" destOrd="0" parTransId="{0BD1EB23-32F8-4EB3-994C-1AE462A5C12F}" sibTransId="{267E419F-5905-4001-B01F-464C73CC61D6}"/>
    <dgm:cxn modelId="{FA1C475B-278B-44E0-9AEC-FB23772C85C1}" type="presOf" srcId="{1D877923-3114-422F-94A2-B1230C171609}" destId="{4635F223-AD48-4E58-90E5-AEDCEA874D83}" srcOrd="0" destOrd="0" presId="urn:microsoft.com/office/officeart/2018/2/layout/IconLabelList"/>
    <dgm:cxn modelId="{AA03226C-8BC7-4329-94A7-FA546A9500B6}" type="presOf" srcId="{77722F15-106F-459D-BBE5-092CA049F247}" destId="{89212A7C-27DA-4F1D-8FA7-BFEC9619839D}" srcOrd="0" destOrd="0" presId="urn:microsoft.com/office/officeart/2018/2/layout/IconLabelList"/>
    <dgm:cxn modelId="{C676DD4F-0EF0-4CEC-A5AE-CA16B7901A8F}" type="presOf" srcId="{ACE195BA-688A-4BDB-8EB5-A8A3EADD045E}" destId="{2E6A37BA-C137-4E84-98C9-B2F3CDFF2DD4}" srcOrd="0" destOrd="0" presId="urn:microsoft.com/office/officeart/2018/2/layout/IconLabelList"/>
    <dgm:cxn modelId="{5BA84B9A-CC40-4D91-B52C-FB9EA716125C}" type="presOf" srcId="{CA740771-B729-4220-B6EA-70C00871868E}" destId="{A3311288-7C29-4E03-A435-1FF7BDA6F91A}" srcOrd="0" destOrd="0" presId="urn:microsoft.com/office/officeart/2018/2/layout/IconLabelList"/>
    <dgm:cxn modelId="{834DA7D8-414C-4586-B5A6-85650BA80F26}" srcId="{ACE195BA-688A-4BDB-8EB5-A8A3EADD045E}" destId="{1D877923-3114-422F-94A2-B1230C171609}" srcOrd="1" destOrd="0" parTransId="{300D9D92-AFDB-4003-9A95-2749F85C5684}" sibTransId="{CAA51E90-B89B-464B-8B4F-9AD27AA8569F}"/>
    <dgm:cxn modelId="{E242B193-9934-46E5-8D9D-5C11F2BF1D6D}" type="presParOf" srcId="{2E6A37BA-C137-4E84-98C9-B2F3CDFF2DD4}" destId="{55A5623C-017B-41CF-9027-FA6D662520A6}" srcOrd="0" destOrd="0" presId="urn:microsoft.com/office/officeart/2018/2/layout/IconLabelList"/>
    <dgm:cxn modelId="{1AC4752F-71BD-49E4-850B-A6A0536D688E}" type="presParOf" srcId="{55A5623C-017B-41CF-9027-FA6D662520A6}" destId="{25B8679A-B930-4446-ACDA-110AF047A9BD}" srcOrd="0" destOrd="0" presId="urn:microsoft.com/office/officeart/2018/2/layout/IconLabelList"/>
    <dgm:cxn modelId="{DA33E618-4D47-49A7-A4D2-BA7D154B73C2}" type="presParOf" srcId="{55A5623C-017B-41CF-9027-FA6D662520A6}" destId="{4DE9C5A0-194F-4AAD-A206-4924234CC0B6}" srcOrd="1" destOrd="0" presId="urn:microsoft.com/office/officeart/2018/2/layout/IconLabelList"/>
    <dgm:cxn modelId="{7FCDCEFF-0184-453B-9E1E-0DC2FD902A05}" type="presParOf" srcId="{55A5623C-017B-41CF-9027-FA6D662520A6}" destId="{A3311288-7C29-4E03-A435-1FF7BDA6F91A}" srcOrd="2" destOrd="0" presId="urn:microsoft.com/office/officeart/2018/2/layout/IconLabelList"/>
    <dgm:cxn modelId="{265F024F-670E-4554-9953-31CC412424AF}" type="presParOf" srcId="{2E6A37BA-C137-4E84-98C9-B2F3CDFF2DD4}" destId="{7ECEC9A7-B6EB-42A6-8112-9F1C0BEB70D0}" srcOrd="1" destOrd="0" presId="urn:microsoft.com/office/officeart/2018/2/layout/IconLabelList"/>
    <dgm:cxn modelId="{B55ADBDC-F54C-44E9-B859-7B0E177C9C83}" type="presParOf" srcId="{2E6A37BA-C137-4E84-98C9-B2F3CDFF2DD4}" destId="{51C91235-4A3F-4765-B7CA-2FE2AEA39AD8}" srcOrd="2" destOrd="0" presId="urn:microsoft.com/office/officeart/2018/2/layout/IconLabelList"/>
    <dgm:cxn modelId="{F256CFE5-EE19-4159-93E6-FA8283E225CE}" type="presParOf" srcId="{51C91235-4A3F-4765-B7CA-2FE2AEA39AD8}" destId="{FF3CD302-C7EA-4E8C-961C-E73B6FA701F3}" srcOrd="0" destOrd="0" presId="urn:microsoft.com/office/officeart/2018/2/layout/IconLabelList"/>
    <dgm:cxn modelId="{DA0115BF-44FB-43BB-AA17-B25075573B76}" type="presParOf" srcId="{51C91235-4A3F-4765-B7CA-2FE2AEA39AD8}" destId="{81198760-E68A-4524-A262-89DA5281FD23}" srcOrd="1" destOrd="0" presId="urn:microsoft.com/office/officeart/2018/2/layout/IconLabelList"/>
    <dgm:cxn modelId="{DA85C4EA-8499-4DF6-B4CE-E7097101D9D7}" type="presParOf" srcId="{51C91235-4A3F-4765-B7CA-2FE2AEA39AD8}" destId="{4635F223-AD48-4E58-90E5-AEDCEA874D83}" srcOrd="2" destOrd="0" presId="urn:microsoft.com/office/officeart/2018/2/layout/IconLabelList"/>
    <dgm:cxn modelId="{0F3E9674-28C4-430B-B8D9-C2B4A0CC0511}" type="presParOf" srcId="{2E6A37BA-C137-4E84-98C9-B2F3CDFF2DD4}" destId="{4BEA9A36-EF35-43BA-9C6A-F68DF17B984A}" srcOrd="3" destOrd="0" presId="urn:microsoft.com/office/officeart/2018/2/layout/IconLabelList"/>
    <dgm:cxn modelId="{2D6F7717-CDCC-4017-BA7E-8BB9D8188AF4}" type="presParOf" srcId="{2E6A37BA-C137-4E84-98C9-B2F3CDFF2DD4}" destId="{A770C6F4-4507-433C-A613-F0BB282B967F}" srcOrd="4" destOrd="0" presId="urn:microsoft.com/office/officeart/2018/2/layout/IconLabelList"/>
    <dgm:cxn modelId="{156B6D9C-759B-4343-93BB-EE0D702E4EB5}" type="presParOf" srcId="{A770C6F4-4507-433C-A613-F0BB282B967F}" destId="{F9AD7F7A-D4C4-43EB-AB43-F69135EA1FFE}" srcOrd="0" destOrd="0" presId="urn:microsoft.com/office/officeart/2018/2/layout/IconLabelList"/>
    <dgm:cxn modelId="{E65BE51D-4C55-4078-AF6E-70F5BA6878F4}" type="presParOf" srcId="{A770C6F4-4507-433C-A613-F0BB282B967F}" destId="{D88C2DEB-B3F2-4BE9-81DA-2F9E4C66DE3C}" srcOrd="1" destOrd="0" presId="urn:microsoft.com/office/officeart/2018/2/layout/IconLabelList"/>
    <dgm:cxn modelId="{2259036F-FDAD-4A13-B355-B40DA4B5AAB4}" type="presParOf" srcId="{A770C6F4-4507-433C-A613-F0BB282B967F}" destId="{89212A7C-27DA-4F1D-8FA7-BFEC961983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252-0438-4FBA-8A5D-241EECADB13E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622B6-7B8C-4866-B376-25A8D0BB51F3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67EE0-558E-4A5A-903C-8BE0D0A05E1C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compare cloud and on-premise deployment of HR systems in terms of:</a:t>
          </a:r>
        </a:p>
      </dsp:txBody>
      <dsp:txXfrm>
        <a:off x="1357965" y="2319"/>
        <a:ext cx="3325983" cy="1175727"/>
      </dsp:txXfrm>
    </dsp:sp>
    <dsp:sp modelId="{CF1C438A-BC45-46DC-ADA3-DA9E1B6D9299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796A6-E32B-4095-AB77-09D2A010EF3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0939A-A1BB-4F95-BDE3-06A9CB785AEC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Cost</a:t>
          </a:r>
        </a:p>
      </dsp:txBody>
      <dsp:txXfrm>
        <a:off x="1357965" y="1471979"/>
        <a:ext cx="3325983" cy="1175727"/>
      </dsp:txXfrm>
    </dsp:sp>
    <dsp:sp modelId="{FEC10C77-B119-4F35-B0CB-DE637C1AB6C2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931F3-9267-4B5F-A3CA-9F0D83A4BDB9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C51D0-8DB3-449A-80BF-120F902CBB75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Scalability</a:t>
          </a:r>
        </a:p>
      </dsp:txBody>
      <dsp:txXfrm>
        <a:off x="1357965" y="2941639"/>
        <a:ext cx="3325983" cy="1175727"/>
      </dsp:txXfrm>
    </dsp:sp>
    <dsp:sp modelId="{40FB35F7-27EC-49D5-B4AA-58C20FF93649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D6CD2-2E86-4AE5-BD92-5CD429F48357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39EBA-0B02-4DDC-B077-E54DE5864DA0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Data Control &amp; Security</a:t>
          </a:r>
        </a:p>
      </dsp:txBody>
      <dsp:txXfrm>
        <a:off x="1357965" y="4411299"/>
        <a:ext cx="3325983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B5844-2D58-4408-AAF1-343C25A1EAA3}">
      <dsp:nvSpPr>
        <dsp:cNvPr id="0" name=""/>
        <dsp:cNvSpPr/>
      </dsp:nvSpPr>
      <dsp:spPr>
        <a:xfrm>
          <a:off x="6744396" y="2993440"/>
          <a:ext cx="1141919" cy="11421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26391-A9B1-48A5-AA1B-9785E80E327D}">
      <dsp:nvSpPr>
        <dsp:cNvPr id="0" name=""/>
        <dsp:cNvSpPr/>
      </dsp:nvSpPr>
      <dsp:spPr>
        <a:xfrm>
          <a:off x="6756032" y="3022829"/>
          <a:ext cx="1065953" cy="10659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- Requires manual intervention and hardware upgrades</a:t>
          </a:r>
        </a:p>
      </dsp:txBody>
      <dsp:txXfrm>
        <a:off x="6908572" y="3175136"/>
        <a:ext cx="761482" cy="761337"/>
      </dsp:txXfrm>
    </dsp:sp>
    <dsp:sp modelId="{72E6130C-3A40-41A7-B0CE-1EEFF162101B}">
      <dsp:nvSpPr>
        <dsp:cNvPr id="0" name=""/>
        <dsp:cNvSpPr/>
      </dsp:nvSpPr>
      <dsp:spPr>
        <a:xfrm rot="2700000">
          <a:off x="5572343" y="3013751"/>
          <a:ext cx="1141787" cy="114178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FE595-F9B2-4004-BF6B-B7AEE7707E04}">
      <dsp:nvSpPr>
        <dsp:cNvPr id="0" name=""/>
        <dsp:cNvSpPr/>
      </dsp:nvSpPr>
      <dsp:spPr>
        <a:xfrm>
          <a:off x="5623080" y="3048880"/>
          <a:ext cx="1065953" cy="10659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- Limited by hardware</a:t>
          </a:r>
        </a:p>
      </dsp:txBody>
      <dsp:txXfrm>
        <a:off x="5775012" y="3201188"/>
        <a:ext cx="761482" cy="761337"/>
      </dsp:txXfrm>
    </dsp:sp>
    <dsp:sp modelId="{8BAD632C-9CE2-4838-900C-2936FD1F51AE}">
      <dsp:nvSpPr>
        <dsp:cNvPr id="0" name=""/>
        <dsp:cNvSpPr/>
      </dsp:nvSpPr>
      <dsp:spPr>
        <a:xfrm rot="2700000">
          <a:off x="4436165" y="2990605"/>
          <a:ext cx="1141787" cy="1141787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0BD70-621E-4BE5-8A3B-AA8756ED53C4}">
      <dsp:nvSpPr>
        <dsp:cNvPr id="0" name=""/>
        <dsp:cNvSpPr/>
      </dsp:nvSpPr>
      <dsp:spPr>
        <a:xfrm>
          <a:off x="4462796" y="3025728"/>
          <a:ext cx="1065953" cy="10659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/>
            <a:t>On-Premise:</a:t>
          </a:r>
        </a:p>
      </dsp:txBody>
      <dsp:txXfrm>
        <a:off x="4614728" y="3178035"/>
        <a:ext cx="761482" cy="761337"/>
      </dsp:txXfrm>
    </dsp:sp>
    <dsp:sp modelId="{2AAE37B5-D43C-4F75-9272-6837F1C8A4E6}">
      <dsp:nvSpPr>
        <dsp:cNvPr id="0" name=""/>
        <dsp:cNvSpPr/>
      </dsp:nvSpPr>
      <dsp:spPr>
        <a:xfrm rot="2700000" flipH="1" flipV="1">
          <a:off x="4074848" y="1524660"/>
          <a:ext cx="1189562" cy="118956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0D674-B5C8-4AD1-B752-1AE630DFEB21}">
      <dsp:nvSpPr>
        <dsp:cNvPr id="0" name=""/>
        <dsp:cNvSpPr/>
      </dsp:nvSpPr>
      <dsp:spPr>
        <a:xfrm>
          <a:off x="4052560" y="1572622"/>
          <a:ext cx="1065953" cy="10659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- Easily scales with auto-scaling and load balancers</a:t>
          </a:r>
        </a:p>
      </dsp:txBody>
      <dsp:txXfrm>
        <a:off x="4205100" y="1724929"/>
        <a:ext cx="761482" cy="761337"/>
      </dsp:txXfrm>
    </dsp:sp>
    <dsp:sp modelId="{26FF7BEE-9222-42B0-A1F2-2FACCE207EB9}">
      <dsp:nvSpPr>
        <dsp:cNvPr id="0" name=""/>
        <dsp:cNvSpPr/>
      </dsp:nvSpPr>
      <dsp:spPr>
        <a:xfrm rot="2700000">
          <a:off x="2812587" y="1524545"/>
          <a:ext cx="1141787" cy="114178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C1B23-48B9-4343-BB45-7B6E7705A674}">
      <dsp:nvSpPr>
        <dsp:cNvPr id="0" name=""/>
        <dsp:cNvSpPr/>
      </dsp:nvSpPr>
      <dsp:spPr>
        <a:xfrm>
          <a:off x="2883941" y="1578410"/>
          <a:ext cx="1065953" cy="10659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Cloud:</a:t>
          </a:r>
        </a:p>
      </dsp:txBody>
      <dsp:txXfrm>
        <a:off x="3036481" y="1730717"/>
        <a:ext cx="761482" cy="76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FCCD4-2334-433B-8AA9-25D38CEE0EC9}">
      <dsp:nvSpPr>
        <dsp:cNvPr id="0" name=""/>
        <dsp:cNvSpPr/>
      </dsp:nvSpPr>
      <dsp:spPr>
        <a:xfrm flipH="1">
          <a:off x="1184640" y="29858"/>
          <a:ext cx="1651807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347A6-EA15-4034-92FF-A3BD6A6CA92C}">
      <dsp:nvSpPr>
        <dsp:cNvPr id="0" name=""/>
        <dsp:cNvSpPr/>
      </dsp:nvSpPr>
      <dsp:spPr>
        <a:xfrm>
          <a:off x="1331762" y="160402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F995D-54FF-4638-AA70-CE8A917F11B4}">
      <dsp:nvSpPr>
        <dsp:cNvPr id="0" name=""/>
        <dsp:cNvSpPr/>
      </dsp:nvSpPr>
      <dsp:spPr>
        <a:xfrm>
          <a:off x="1824806" y="1901"/>
          <a:ext cx="1522278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Cloud:</a:t>
          </a:r>
        </a:p>
      </dsp:txBody>
      <dsp:txXfrm>
        <a:off x="1824806" y="1901"/>
        <a:ext cx="1522278" cy="810345"/>
      </dsp:txXfrm>
    </dsp:sp>
    <dsp:sp modelId="{24F5EF14-2BA8-4B91-A0FF-EA45CED53CBB}">
      <dsp:nvSpPr>
        <dsp:cNvPr id="0" name=""/>
        <dsp:cNvSpPr/>
      </dsp:nvSpPr>
      <dsp:spPr>
        <a:xfrm>
          <a:off x="0" y="1041388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0F693-72C7-437F-A587-C31E621203E2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CD15D-A233-4C52-8CD4-72B56B71882F}">
      <dsp:nvSpPr>
        <dsp:cNvPr id="0" name=""/>
        <dsp:cNvSpPr/>
      </dsp:nvSpPr>
      <dsp:spPr>
        <a:xfrm>
          <a:off x="935949" y="1014833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Lower initial cost</a:t>
          </a:r>
        </a:p>
      </dsp:txBody>
      <dsp:txXfrm>
        <a:off x="935949" y="1014833"/>
        <a:ext cx="3790251" cy="810345"/>
      </dsp:txXfrm>
    </dsp:sp>
    <dsp:sp modelId="{E0A3CEB7-D808-43E9-B97A-83A685BCD323}">
      <dsp:nvSpPr>
        <dsp:cNvPr id="0" name=""/>
        <dsp:cNvSpPr/>
      </dsp:nvSpPr>
      <dsp:spPr>
        <a:xfrm>
          <a:off x="0" y="2027765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B51BD-AE8F-4DD3-BFE2-8EB0955E964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FF588-86B7-406E-8651-653E762D27D1}">
      <dsp:nvSpPr>
        <dsp:cNvPr id="0" name=""/>
        <dsp:cNvSpPr/>
      </dsp:nvSpPr>
      <dsp:spPr>
        <a:xfrm>
          <a:off x="935949" y="2027765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Monthly/usage-based charges</a:t>
          </a:r>
        </a:p>
      </dsp:txBody>
      <dsp:txXfrm>
        <a:off x="935949" y="2027765"/>
        <a:ext cx="3790251" cy="810345"/>
      </dsp:txXfrm>
    </dsp:sp>
    <dsp:sp modelId="{B7FDF9ED-D929-423A-A4DE-61FCBDCAB35C}">
      <dsp:nvSpPr>
        <dsp:cNvPr id="0" name=""/>
        <dsp:cNvSpPr/>
      </dsp:nvSpPr>
      <dsp:spPr>
        <a:xfrm>
          <a:off x="1240339" y="3036905"/>
          <a:ext cx="1756870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4B0E2-C4E1-454E-8027-5DB994837D38}">
      <dsp:nvSpPr>
        <dsp:cNvPr id="0" name=""/>
        <dsp:cNvSpPr/>
      </dsp:nvSpPr>
      <dsp:spPr>
        <a:xfrm>
          <a:off x="1274847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91FD3-3CFE-43C1-9503-30DF427068C7}">
      <dsp:nvSpPr>
        <dsp:cNvPr id="0" name=""/>
        <dsp:cNvSpPr/>
      </dsp:nvSpPr>
      <dsp:spPr>
        <a:xfrm>
          <a:off x="1753530" y="3040697"/>
          <a:ext cx="1664830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On-Premise:</a:t>
          </a:r>
        </a:p>
      </dsp:txBody>
      <dsp:txXfrm>
        <a:off x="1753530" y="3040697"/>
        <a:ext cx="1664830" cy="810345"/>
      </dsp:txXfrm>
    </dsp:sp>
    <dsp:sp modelId="{A758DB3B-AB83-47EF-AC82-8D3FAF2B9B3D}">
      <dsp:nvSpPr>
        <dsp:cNvPr id="0" name=""/>
        <dsp:cNvSpPr/>
      </dsp:nvSpPr>
      <dsp:spPr>
        <a:xfrm>
          <a:off x="0" y="4053629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0FF8E-A359-47C1-9351-04B9CC8167A6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D1598-F24C-4613-86B6-FEB66006D681}">
      <dsp:nvSpPr>
        <dsp:cNvPr id="0" name=""/>
        <dsp:cNvSpPr/>
      </dsp:nvSpPr>
      <dsp:spPr>
        <a:xfrm>
          <a:off x="935949" y="4053629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High upfront hardware cost</a:t>
          </a:r>
        </a:p>
      </dsp:txBody>
      <dsp:txXfrm>
        <a:off x="935949" y="4053629"/>
        <a:ext cx="3790251" cy="810345"/>
      </dsp:txXfrm>
    </dsp:sp>
    <dsp:sp modelId="{625DEED3-9BB5-4C98-8380-AF32CB9BEE0F}">
      <dsp:nvSpPr>
        <dsp:cNvPr id="0" name=""/>
        <dsp:cNvSpPr/>
      </dsp:nvSpPr>
      <dsp:spPr>
        <a:xfrm>
          <a:off x="0" y="5066561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6A518-3CE1-434D-B9A4-F09978AB51D6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442D0-22E3-4C93-B68E-FD8811D6A182}">
      <dsp:nvSpPr>
        <dsp:cNvPr id="0" name=""/>
        <dsp:cNvSpPr/>
      </dsp:nvSpPr>
      <dsp:spPr>
        <a:xfrm>
          <a:off x="935949" y="5066561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Long-term maintenance expenses</a:t>
          </a:r>
        </a:p>
      </dsp:txBody>
      <dsp:txXfrm>
        <a:off x="935949" y="5066561"/>
        <a:ext cx="3790251" cy="810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07E44-B082-469C-977F-71E4ABEA0EF4}">
      <dsp:nvSpPr>
        <dsp:cNvPr id="0" name=""/>
        <dsp:cNvSpPr/>
      </dsp:nvSpPr>
      <dsp:spPr>
        <a:xfrm>
          <a:off x="0" y="431616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Cloud:</a:t>
          </a:r>
        </a:p>
      </dsp:txBody>
      <dsp:txXfrm>
        <a:off x="0" y="431616"/>
        <a:ext cx="2561209" cy="1536725"/>
      </dsp:txXfrm>
    </dsp:sp>
    <dsp:sp modelId="{ABC27DAE-04C0-4453-9C7F-9C18156C5D88}">
      <dsp:nvSpPr>
        <dsp:cNvPr id="0" name=""/>
        <dsp:cNvSpPr/>
      </dsp:nvSpPr>
      <dsp:spPr>
        <a:xfrm>
          <a:off x="2817330" y="431616"/>
          <a:ext cx="2561209" cy="1536725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Data stored in third-party data centers</a:t>
          </a:r>
        </a:p>
      </dsp:txBody>
      <dsp:txXfrm>
        <a:off x="2817330" y="431616"/>
        <a:ext cx="2561209" cy="1536725"/>
      </dsp:txXfrm>
    </dsp:sp>
    <dsp:sp modelId="{C1C50A05-FD73-4D67-84C3-44BE5D5E4CF8}">
      <dsp:nvSpPr>
        <dsp:cNvPr id="0" name=""/>
        <dsp:cNvSpPr/>
      </dsp:nvSpPr>
      <dsp:spPr>
        <a:xfrm>
          <a:off x="5634661" y="431616"/>
          <a:ext cx="2561209" cy="1536725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Must comply with provider's security policies</a:t>
          </a:r>
        </a:p>
      </dsp:txBody>
      <dsp:txXfrm>
        <a:off x="5634661" y="431616"/>
        <a:ext cx="2561209" cy="1536725"/>
      </dsp:txXfrm>
    </dsp:sp>
    <dsp:sp modelId="{7990C9B6-5A1B-4EB5-8B52-7B7B9722FD41}">
      <dsp:nvSpPr>
        <dsp:cNvPr id="0" name=""/>
        <dsp:cNvSpPr/>
      </dsp:nvSpPr>
      <dsp:spPr>
        <a:xfrm>
          <a:off x="0" y="2224462"/>
          <a:ext cx="2561209" cy="1536725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On-Premise:</a:t>
          </a:r>
        </a:p>
      </dsp:txBody>
      <dsp:txXfrm>
        <a:off x="0" y="2224462"/>
        <a:ext cx="2561209" cy="1536725"/>
      </dsp:txXfrm>
    </dsp:sp>
    <dsp:sp modelId="{FD4BF657-4B53-4D40-8C6B-03C77AC0C5E7}">
      <dsp:nvSpPr>
        <dsp:cNvPr id="0" name=""/>
        <dsp:cNvSpPr/>
      </dsp:nvSpPr>
      <dsp:spPr>
        <a:xfrm>
          <a:off x="2817330" y="2224462"/>
          <a:ext cx="2561209" cy="1536725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Full control over data</a:t>
          </a:r>
        </a:p>
      </dsp:txBody>
      <dsp:txXfrm>
        <a:off x="2817330" y="2224462"/>
        <a:ext cx="2561209" cy="1536725"/>
      </dsp:txXfrm>
    </dsp:sp>
    <dsp:sp modelId="{1951025E-B538-47FE-9DB4-83D9D389B53D}">
      <dsp:nvSpPr>
        <dsp:cNvPr id="0" name=""/>
        <dsp:cNvSpPr/>
      </dsp:nvSpPr>
      <dsp:spPr>
        <a:xfrm>
          <a:off x="5634661" y="2224462"/>
          <a:ext cx="2561209" cy="1536725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Direct responsibility for security and backups</a:t>
          </a:r>
        </a:p>
      </dsp:txBody>
      <dsp:txXfrm>
        <a:off x="5634661" y="2224462"/>
        <a:ext cx="2561209" cy="1536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714D7-57FB-435E-B1F4-725B4C688313}">
      <dsp:nvSpPr>
        <dsp:cNvPr id="0" name=""/>
        <dsp:cNvSpPr/>
      </dsp:nvSpPr>
      <dsp:spPr>
        <a:xfrm>
          <a:off x="0" y="4307"/>
          <a:ext cx="4773168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D75C7-41F6-4CE1-87AD-0D8D58A5D192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0B1F2-91B5-4AA5-8DD5-203CBCF539C8}">
      <dsp:nvSpPr>
        <dsp:cNvPr id="0" name=""/>
        <dsp:cNvSpPr/>
      </dsp:nvSpPr>
      <dsp:spPr>
        <a:xfrm>
          <a:off x="1059754" y="4307"/>
          <a:ext cx="3713413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Literature review</a:t>
          </a:r>
        </a:p>
      </dsp:txBody>
      <dsp:txXfrm>
        <a:off x="1059754" y="4307"/>
        <a:ext cx="3713413" cy="917536"/>
      </dsp:txXfrm>
    </dsp:sp>
    <dsp:sp modelId="{0CE8782A-FE04-4C8D-8E51-27847B6507A2}">
      <dsp:nvSpPr>
        <dsp:cNvPr id="0" name=""/>
        <dsp:cNvSpPr/>
      </dsp:nvSpPr>
      <dsp:spPr>
        <a:xfrm>
          <a:off x="0" y="1151227"/>
          <a:ext cx="4773168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D8096-E906-4B3E-A5F2-FE1C5DB23295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E1AF-E101-4589-8C9A-39938E1D5354}">
      <dsp:nvSpPr>
        <dsp:cNvPr id="0" name=""/>
        <dsp:cNvSpPr/>
      </dsp:nvSpPr>
      <dsp:spPr>
        <a:xfrm>
          <a:off x="1059754" y="1151227"/>
          <a:ext cx="3713413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Case study using our HR management project</a:t>
          </a:r>
        </a:p>
      </dsp:txBody>
      <dsp:txXfrm>
        <a:off x="1059754" y="1151227"/>
        <a:ext cx="3713413" cy="917536"/>
      </dsp:txXfrm>
    </dsp:sp>
    <dsp:sp modelId="{4D9853F6-C5E5-4B13-9C8C-8EAFBBFA80FE}">
      <dsp:nvSpPr>
        <dsp:cNvPr id="0" name=""/>
        <dsp:cNvSpPr/>
      </dsp:nvSpPr>
      <dsp:spPr>
        <a:xfrm>
          <a:off x="0" y="2298147"/>
          <a:ext cx="4773168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6F16-C414-4B30-9105-FA30C99CA609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0137F-EBC2-4F53-B4DC-6F7F945B8656}">
      <dsp:nvSpPr>
        <dsp:cNvPr id="0" name=""/>
        <dsp:cNvSpPr/>
      </dsp:nvSpPr>
      <dsp:spPr>
        <a:xfrm>
          <a:off x="1059754" y="2298147"/>
          <a:ext cx="3713413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Deployment on local and cloud setups</a:t>
          </a:r>
        </a:p>
      </dsp:txBody>
      <dsp:txXfrm>
        <a:off x="1059754" y="2298147"/>
        <a:ext cx="3713413" cy="917536"/>
      </dsp:txXfrm>
    </dsp:sp>
    <dsp:sp modelId="{412502E5-02A4-4A73-80A6-3D4551784386}">
      <dsp:nvSpPr>
        <dsp:cNvPr id="0" name=""/>
        <dsp:cNvSpPr/>
      </dsp:nvSpPr>
      <dsp:spPr>
        <a:xfrm>
          <a:off x="0" y="3445068"/>
          <a:ext cx="4773168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3FDEC-4A12-490B-A319-303DD7C2213D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A4084-1990-43A2-BBEA-525126D7BA93}">
      <dsp:nvSpPr>
        <dsp:cNvPr id="0" name=""/>
        <dsp:cNvSpPr/>
      </dsp:nvSpPr>
      <dsp:spPr>
        <a:xfrm>
          <a:off x="1059754" y="3445068"/>
          <a:ext cx="3713413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Performance testing using tools like JMeter</a:t>
          </a:r>
        </a:p>
      </dsp:txBody>
      <dsp:txXfrm>
        <a:off x="1059754" y="3445068"/>
        <a:ext cx="3713413" cy="917536"/>
      </dsp:txXfrm>
    </dsp:sp>
    <dsp:sp modelId="{8C917E90-2123-4FC1-BF0A-BA38898F63C2}">
      <dsp:nvSpPr>
        <dsp:cNvPr id="0" name=""/>
        <dsp:cNvSpPr/>
      </dsp:nvSpPr>
      <dsp:spPr>
        <a:xfrm>
          <a:off x="0" y="4591988"/>
          <a:ext cx="4773168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5842F-9BBB-4D10-90EA-C644A7082450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BA153-FE85-4AC5-84B4-A5E5993C8F9E}">
      <dsp:nvSpPr>
        <dsp:cNvPr id="0" name=""/>
        <dsp:cNvSpPr/>
      </dsp:nvSpPr>
      <dsp:spPr>
        <a:xfrm>
          <a:off x="1059754" y="4591988"/>
          <a:ext cx="3713413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Cost and data control analysis</a:t>
          </a:r>
        </a:p>
      </dsp:txBody>
      <dsp:txXfrm>
        <a:off x="1059754" y="4591988"/>
        <a:ext cx="3713413" cy="9175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8679A-B930-4446-ACDA-110AF047A9BD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11288-7C29-4E03-A435-1FF7BDA6F91A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Clear understanding of pros and cons</a:t>
          </a:r>
        </a:p>
      </dsp:txBody>
      <dsp:txXfrm>
        <a:off x="78583" y="2435142"/>
        <a:ext cx="2399612" cy="720000"/>
      </dsp:txXfrm>
    </dsp:sp>
    <dsp:sp modelId="{FF3CD302-C7EA-4E8C-961C-E73B6FA701F3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5F223-AD48-4E58-90E5-AEDCEA874D83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Decision guide for HR system deployment</a:t>
          </a:r>
        </a:p>
      </dsp:txBody>
      <dsp:txXfrm>
        <a:off x="2898129" y="2435142"/>
        <a:ext cx="2399612" cy="720000"/>
      </dsp:txXfrm>
    </dsp:sp>
    <dsp:sp modelId="{F9AD7F7A-D4C4-43EB-AB43-F69135EA1FFE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2A7C-27DA-4F1D-8FA7-BFEC9619839D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Practical insights for SMEs on cloud vs. on-prem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5038" y="1384296"/>
            <a:ext cx="3744769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3100" b="1" dirty="0">
                <a:solidFill>
                  <a:schemeClr val="bg1"/>
                </a:solidFill>
              </a:rPr>
              <a:t>Cloud vs. On-Premise Deployment of HR Management Systems</a:t>
            </a:r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F14895A4-BD40-2CAD-0EC1-163DC0360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24787" b="1"/>
          <a:stretch/>
        </p:blipFill>
        <p:spPr>
          <a:xfrm>
            <a:off x="355405" y="1769461"/>
            <a:ext cx="4438051" cy="33190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1197769"/>
            <a:ext cx="8240309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de-DE" sz="3500"/>
              <a:t>Deployment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681" y="2371595"/>
            <a:ext cx="4886918" cy="3769835"/>
          </a:xfrm>
        </p:spPr>
        <p:txBody>
          <a:bodyPr anchor="ctr">
            <a:normAutofit/>
          </a:bodyPr>
          <a:lstStyle/>
          <a:p>
            <a:r>
              <a:rPr lang="en-GB" sz="1700" dirty="0"/>
              <a:t>Cloud Deployment:</a:t>
            </a:r>
          </a:p>
          <a:p>
            <a:pPr marL="0" indent="0">
              <a:buNone/>
            </a:pPr>
            <a:r>
              <a:rPr lang="en-GB" sz="1700" dirty="0"/>
              <a:t>     - Hosted on platforms like AWS, GCP, or Azure</a:t>
            </a:r>
          </a:p>
          <a:p>
            <a:pPr marL="0" indent="0">
              <a:buNone/>
            </a:pPr>
            <a:r>
              <a:rPr lang="en-GB" sz="1700" dirty="0"/>
              <a:t>     - Pay-as-you-go model</a:t>
            </a:r>
          </a:p>
          <a:p>
            <a:endParaRPr lang="en-GB" sz="1700" dirty="0"/>
          </a:p>
          <a:p>
            <a:r>
              <a:rPr lang="en-GB" sz="1700" dirty="0"/>
              <a:t>On-Premise Deployment:</a:t>
            </a:r>
          </a:p>
          <a:p>
            <a:pPr marL="0" indent="0">
              <a:buNone/>
            </a:pPr>
            <a:r>
              <a:rPr lang="en-GB" sz="1700" dirty="0"/>
              <a:t>     - Installed on local servers</a:t>
            </a:r>
          </a:p>
          <a:p>
            <a:pPr marL="0" indent="0">
              <a:buNone/>
            </a:pPr>
            <a:r>
              <a:rPr lang="en-GB" sz="1700" dirty="0"/>
              <a:t>     - One-time hardware investment with ongoing </a:t>
            </a:r>
          </a:p>
          <a:p>
            <a:pPr marL="0" indent="0">
              <a:buNone/>
            </a:pPr>
            <a:r>
              <a:rPr lang="en-GB" sz="1700" dirty="0"/>
              <a:t>       maintenance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4DB72E2E-7F84-6D94-FB29-F8174222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95" r="33927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de-DE" sz="5400"/>
              <a:t>Research Objective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1A25D6-21AB-AB7F-B6FD-E6A99100D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378446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e-DE" sz="3500">
                <a:solidFill>
                  <a:srgbClr val="FFFFFF"/>
                </a:solidFill>
              </a:rPr>
              <a:t>Scalability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425119-73D7-8B96-00A2-D9121FFCC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27394"/>
              </p:ext>
            </p:extLst>
          </p:nvPr>
        </p:nvGraphicFramePr>
        <p:xfrm>
          <a:off x="-577717" y="1438555"/>
          <a:ext cx="11259745" cy="5768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de-DE" sz="3400">
                <a:solidFill>
                  <a:schemeClr val="bg1"/>
                </a:solidFill>
              </a:rPr>
              <a:t>Cost Comparison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83E520-6B03-F010-05BC-036977C05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1885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e-DE" sz="3500">
                <a:solidFill>
                  <a:srgbClr val="FFFFFF"/>
                </a:solidFill>
              </a:rPr>
              <a:t>Data Control &amp; Security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8A7EF9E-FE68-6B32-1F44-F6A7B481C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7438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de-DE" sz="3500"/>
              <a:t>Research Methodology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ECDA33-5D4E-8FD6-3321-5F7BEE7AE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47733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e-DE" sz="3500">
                <a:solidFill>
                  <a:srgbClr val="FFFFFF"/>
                </a:solidFill>
              </a:rPr>
              <a:t>Expected Outcome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451DEF-B556-04A3-92D4-83719946E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67926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07A12-4771-65C5-7138-6084674D7009}"/>
              </a:ext>
            </a:extLst>
          </p:cNvPr>
          <p:cNvSpPr txBox="1"/>
          <p:nvPr/>
        </p:nvSpPr>
        <p:spPr>
          <a:xfrm>
            <a:off x="252512" y="4553123"/>
            <a:ext cx="233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Questions?</a:t>
            </a:r>
            <a:endParaRPr lang="en-DE" sz="3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On-screen Show (4:3)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Cloud vs. On-Premise Deployment of HR Management Systems</vt:lpstr>
      <vt:lpstr>Deployment Overview</vt:lpstr>
      <vt:lpstr>Research Objective</vt:lpstr>
      <vt:lpstr>Scalability</vt:lpstr>
      <vt:lpstr>Cost Comparison</vt:lpstr>
      <vt:lpstr>Data Control &amp; Security</vt:lpstr>
      <vt:lpstr>Research Methodology</vt:lpstr>
      <vt:lpstr>Expected Outcome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Ahmed Shahriar Sajib (asajib)</cp:lastModifiedBy>
  <cp:revision>6</cp:revision>
  <dcterms:created xsi:type="dcterms:W3CDTF">2013-01-27T09:14:16Z</dcterms:created>
  <dcterms:modified xsi:type="dcterms:W3CDTF">2025-05-08T12:07:37Z</dcterms:modified>
  <cp:category/>
</cp:coreProperties>
</file>